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402" r:id="rId3"/>
    <p:sldId id="385" r:id="rId4"/>
    <p:sldId id="393" r:id="rId5"/>
    <p:sldId id="380" r:id="rId6"/>
    <p:sldId id="256" r:id="rId7"/>
    <p:sldId id="381" r:id="rId8"/>
    <p:sldId id="339" r:id="rId9"/>
    <p:sldId id="340" r:id="rId10"/>
    <p:sldId id="349" r:id="rId11"/>
    <p:sldId id="348" r:id="rId12"/>
    <p:sldId id="566" r:id="rId13"/>
    <p:sldId id="564" r:id="rId14"/>
    <p:sldId id="298" r:id="rId15"/>
    <p:sldId id="554" r:id="rId16"/>
    <p:sldId id="553" r:id="rId17"/>
    <p:sldId id="271" r:id="rId18"/>
    <p:sldId id="395" r:id="rId19"/>
    <p:sldId id="389" r:id="rId20"/>
    <p:sldId id="392" r:id="rId21"/>
    <p:sldId id="289" r:id="rId22"/>
    <p:sldId id="548" r:id="rId23"/>
    <p:sldId id="297" r:id="rId24"/>
    <p:sldId id="290" r:id="rId25"/>
    <p:sldId id="390" r:id="rId26"/>
    <p:sldId id="394" r:id="rId27"/>
    <p:sldId id="359" r:id="rId28"/>
    <p:sldId id="291" r:id="rId29"/>
    <p:sldId id="397" r:id="rId30"/>
    <p:sldId id="371" r:id="rId31"/>
    <p:sldId id="558" r:id="rId32"/>
    <p:sldId id="357" r:id="rId33"/>
    <p:sldId id="560" r:id="rId34"/>
    <p:sldId id="561" r:id="rId35"/>
    <p:sldId id="562" r:id="rId36"/>
    <p:sldId id="563" r:id="rId37"/>
    <p:sldId id="567" r:id="rId38"/>
    <p:sldId id="568" r:id="rId39"/>
    <p:sldId id="569" r:id="rId40"/>
    <p:sldId id="5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7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867FD-D91E-4DDE-A501-63A4041413EA}" type="doc">
      <dgm:prSet loTypeId="urn:microsoft.com/office/officeart/2005/8/layout/radial5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58C8A0B1-868D-4B81-9307-1CBFA3845CB9}">
      <dgm:prSet phldrT="[Text]" custT="1"/>
      <dgm:spPr/>
      <dgm:t>
        <a:bodyPr/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علائم آسم</a:t>
          </a:r>
        </a:p>
      </dgm:t>
    </dgm:pt>
    <dgm:pt modelId="{9D2E98EA-9DE5-41C3-86C6-32559D846B02}" type="parTrans" cxnId="{22865867-ED8C-407C-A388-1B0FCD8DCA4B}">
      <dgm:prSet/>
      <dgm:spPr/>
      <dgm:t>
        <a:bodyPr/>
        <a:lstStyle/>
        <a:p>
          <a:pPr rtl="1"/>
          <a:endParaRPr lang="fa-IR"/>
        </a:p>
      </dgm:t>
    </dgm:pt>
    <dgm:pt modelId="{D80DD88C-0F86-4EC3-AEE3-AB723F9E5C66}" type="sibTrans" cxnId="{22865867-ED8C-407C-A388-1B0FCD8DCA4B}">
      <dgm:prSet/>
      <dgm:spPr/>
      <dgm:t>
        <a:bodyPr/>
        <a:lstStyle/>
        <a:p>
          <a:pPr rtl="1"/>
          <a:endParaRPr lang="fa-IR"/>
        </a:p>
      </dgm:t>
    </dgm:pt>
    <dgm:pt modelId="{414EC8E9-4A31-4F56-9EB5-398BEA6D0B50}">
      <dgm:prSet phldrT="[Text]" custT="1"/>
      <dgm:spPr/>
      <dgm:t>
        <a:bodyPr/>
        <a:lstStyle/>
        <a:p>
          <a:pPr rtl="1"/>
          <a:r>
            <a:rPr lang="fa-IR" sz="2800" b="1" dirty="0">
              <a:cs typeface="B Yagut" panose="00000400000000000000" pitchFamily="2" charset="-78"/>
            </a:rPr>
            <a:t>سرفه</a:t>
          </a:r>
        </a:p>
      </dgm:t>
    </dgm:pt>
    <dgm:pt modelId="{2C052A30-2FBF-4E2C-913D-84BF6C28FBFE}" type="parTrans" cxnId="{535B8642-E524-4378-A8E2-0A4360C89572}">
      <dgm:prSet custT="1"/>
      <dgm:spPr/>
      <dgm:t>
        <a:bodyPr/>
        <a:lstStyle/>
        <a:p>
          <a:pPr rtl="1"/>
          <a:endParaRPr lang="fa-IR" sz="1600">
            <a:cs typeface="B Homa" panose="00000400000000000000" pitchFamily="2" charset="-78"/>
          </a:endParaRPr>
        </a:p>
      </dgm:t>
    </dgm:pt>
    <dgm:pt modelId="{77DB3815-0AFE-44A5-9DA6-009B10E5AFC4}" type="sibTrans" cxnId="{535B8642-E524-4378-A8E2-0A4360C89572}">
      <dgm:prSet/>
      <dgm:spPr/>
      <dgm:t>
        <a:bodyPr/>
        <a:lstStyle/>
        <a:p>
          <a:pPr rtl="1"/>
          <a:endParaRPr lang="fa-IR"/>
        </a:p>
      </dgm:t>
    </dgm:pt>
    <dgm:pt modelId="{A2737837-BA51-48A0-8BBC-0913F0C113D2}">
      <dgm:prSet phldrT="[Text]" custT="1"/>
      <dgm:spPr/>
      <dgm:t>
        <a:bodyPr/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خس خس</a:t>
          </a:r>
        </a:p>
      </dgm:t>
    </dgm:pt>
    <dgm:pt modelId="{7A268D28-3B9F-40EC-9581-A03B8BB478B7}" type="parTrans" cxnId="{2E9DAEBE-8874-438D-AF5E-FAA251DCE240}">
      <dgm:prSet custT="1"/>
      <dgm:spPr/>
      <dgm:t>
        <a:bodyPr/>
        <a:lstStyle/>
        <a:p>
          <a:pPr rtl="1"/>
          <a:endParaRPr lang="fa-IR" sz="1600">
            <a:cs typeface="B Homa" panose="00000400000000000000" pitchFamily="2" charset="-78"/>
          </a:endParaRPr>
        </a:p>
      </dgm:t>
    </dgm:pt>
    <dgm:pt modelId="{F8D96CE9-F1AF-4770-B0A9-E2657FAA1E02}" type="sibTrans" cxnId="{2E9DAEBE-8874-438D-AF5E-FAA251DCE240}">
      <dgm:prSet/>
      <dgm:spPr/>
      <dgm:t>
        <a:bodyPr/>
        <a:lstStyle/>
        <a:p>
          <a:pPr rtl="1"/>
          <a:endParaRPr lang="fa-IR"/>
        </a:p>
      </dgm:t>
    </dgm:pt>
    <dgm:pt modelId="{C5C37CC4-4A98-4C6F-834D-5A14B9AC86DC}">
      <dgm:prSet phldrT="[Text]" custT="1"/>
      <dgm:spPr/>
      <dgm:t>
        <a:bodyPr/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گرفتگي و فشار در قفسه سينه</a:t>
          </a:r>
        </a:p>
      </dgm:t>
    </dgm:pt>
    <dgm:pt modelId="{917136FF-ACB3-490A-A471-2B3C069450C2}" type="parTrans" cxnId="{FBEEDF0F-FEF5-4823-B69F-DB48DB40C05A}">
      <dgm:prSet custT="1"/>
      <dgm:spPr/>
      <dgm:t>
        <a:bodyPr/>
        <a:lstStyle/>
        <a:p>
          <a:pPr rtl="1"/>
          <a:endParaRPr lang="fa-IR" sz="1600">
            <a:cs typeface="B Homa" panose="00000400000000000000" pitchFamily="2" charset="-78"/>
          </a:endParaRPr>
        </a:p>
      </dgm:t>
    </dgm:pt>
    <dgm:pt modelId="{2F7698F1-199C-49D5-B992-34FBC98E2AC0}" type="sibTrans" cxnId="{FBEEDF0F-FEF5-4823-B69F-DB48DB40C05A}">
      <dgm:prSet/>
      <dgm:spPr/>
      <dgm:t>
        <a:bodyPr/>
        <a:lstStyle/>
        <a:p>
          <a:pPr rtl="1"/>
          <a:endParaRPr lang="fa-IR"/>
        </a:p>
      </dgm:t>
    </dgm:pt>
    <dgm:pt modelId="{EFD55E08-0FF7-4606-BE2D-B74C3B401071}">
      <dgm:prSet phldrT="[Text]" custT="1"/>
      <dgm:spPr/>
      <dgm:t>
        <a:bodyPr/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تنگي نفس</a:t>
          </a:r>
        </a:p>
      </dgm:t>
    </dgm:pt>
    <dgm:pt modelId="{BC683839-3302-46AC-BD15-43E98DB2EA2D}" type="parTrans" cxnId="{E7342B22-FC56-4192-87C4-7B882D2196A3}">
      <dgm:prSet custT="1"/>
      <dgm:spPr/>
      <dgm:t>
        <a:bodyPr/>
        <a:lstStyle/>
        <a:p>
          <a:pPr rtl="1"/>
          <a:endParaRPr lang="fa-IR" sz="1600">
            <a:cs typeface="B Homa" panose="00000400000000000000" pitchFamily="2" charset="-78"/>
          </a:endParaRPr>
        </a:p>
      </dgm:t>
    </dgm:pt>
    <dgm:pt modelId="{19645593-EBBD-452B-986A-F66DCAB22690}" type="sibTrans" cxnId="{E7342B22-FC56-4192-87C4-7B882D2196A3}">
      <dgm:prSet/>
      <dgm:spPr/>
      <dgm:t>
        <a:bodyPr/>
        <a:lstStyle/>
        <a:p>
          <a:pPr rtl="1"/>
          <a:endParaRPr lang="fa-IR"/>
        </a:p>
      </dgm:t>
    </dgm:pt>
    <dgm:pt modelId="{07517B2C-C8BF-4210-86C3-8DB8C89B7262}">
      <dgm:prSet/>
      <dgm:spPr/>
      <dgm:t>
        <a:bodyPr/>
        <a:lstStyle/>
        <a:p>
          <a:pPr rtl="1"/>
          <a:endParaRPr lang="fa-IR"/>
        </a:p>
      </dgm:t>
    </dgm:pt>
    <dgm:pt modelId="{FA833DB9-F451-40D4-A400-B0DB3B0A3D81}" type="parTrans" cxnId="{60F8B76C-CCA6-46DC-B1A3-A0D79E4823F1}">
      <dgm:prSet/>
      <dgm:spPr/>
      <dgm:t>
        <a:bodyPr/>
        <a:lstStyle/>
        <a:p>
          <a:pPr rtl="1"/>
          <a:endParaRPr lang="fa-IR"/>
        </a:p>
      </dgm:t>
    </dgm:pt>
    <dgm:pt modelId="{B4137541-975B-4C14-B937-D1572E161E4C}" type="sibTrans" cxnId="{60F8B76C-CCA6-46DC-B1A3-A0D79E4823F1}">
      <dgm:prSet/>
      <dgm:spPr/>
      <dgm:t>
        <a:bodyPr/>
        <a:lstStyle/>
        <a:p>
          <a:pPr rtl="1"/>
          <a:endParaRPr lang="fa-IR"/>
        </a:p>
      </dgm:t>
    </dgm:pt>
    <dgm:pt modelId="{E8C9DCCF-3238-4399-AA16-BA2B578A52F9}">
      <dgm:prSet/>
      <dgm:spPr/>
      <dgm:t>
        <a:bodyPr/>
        <a:lstStyle/>
        <a:p>
          <a:pPr rtl="1"/>
          <a:endParaRPr lang="fa-IR"/>
        </a:p>
      </dgm:t>
    </dgm:pt>
    <dgm:pt modelId="{413E8D3F-5E83-4E5D-80C7-C473D75ABDB6}" type="parTrans" cxnId="{62977AFF-7211-4CC6-A838-B127737F4827}">
      <dgm:prSet/>
      <dgm:spPr/>
      <dgm:t>
        <a:bodyPr/>
        <a:lstStyle/>
        <a:p>
          <a:pPr rtl="1"/>
          <a:endParaRPr lang="fa-IR"/>
        </a:p>
      </dgm:t>
    </dgm:pt>
    <dgm:pt modelId="{788D12F9-FF5D-40D1-B874-8A6BBE85C03D}" type="sibTrans" cxnId="{62977AFF-7211-4CC6-A838-B127737F4827}">
      <dgm:prSet/>
      <dgm:spPr/>
      <dgm:t>
        <a:bodyPr/>
        <a:lstStyle/>
        <a:p>
          <a:pPr rtl="1"/>
          <a:endParaRPr lang="fa-IR"/>
        </a:p>
      </dgm:t>
    </dgm:pt>
    <dgm:pt modelId="{EA4944FD-65DD-43B4-9243-0FF01C780248}" type="pres">
      <dgm:prSet presAssocID="{190867FD-D91E-4DDE-A501-63A4041413E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D63A6131-C41C-44B0-9078-710E49523D3E}" type="pres">
      <dgm:prSet presAssocID="{58C8A0B1-868D-4B81-9307-1CBFA3845CB9}" presName="centerShape" presStyleLbl="node0" presStyleIdx="0" presStyleCnt="1" custScaleX="130209" custScaleY="121638"/>
      <dgm:spPr/>
      <dgm:t>
        <a:bodyPr/>
        <a:lstStyle/>
        <a:p>
          <a:pPr rtl="1"/>
          <a:endParaRPr lang="fa-IR"/>
        </a:p>
      </dgm:t>
    </dgm:pt>
    <dgm:pt modelId="{B599E05B-64E7-4C9C-B024-343ADE105703}" type="pres">
      <dgm:prSet presAssocID="{2C052A30-2FBF-4E2C-913D-84BF6C28FBFE}" presName="parTrans" presStyleLbl="sibTrans2D1" presStyleIdx="0" presStyleCnt="4"/>
      <dgm:spPr/>
      <dgm:t>
        <a:bodyPr/>
        <a:lstStyle/>
        <a:p>
          <a:pPr rtl="1"/>
          <a:endParaRPr lang="fa-IR"/>
        </a:p>
      </dgm:t>
    </dgm:pt>
    <dgm:pt modelId="{EABB848A-4929-4053-AF55-A08B052BDA91}" type="pres">
      <dgm:prSet presAssocID="{2C052A30-2FBF-4E2C-913D-84BF6C28FBFE}" presName="connectorText" presStyleLbl="sibTrans2D1" presStyleIdx="0" presStyleCnt="4"/>
      <dgm:spPr/>
      <dgm:t>
        <a:bodyPr/>
        <a:lstStyle/>
        <a:p>
          <a:pPr rtl="1"/>
          <a:endParaRPr lang="fa-IR"/>
        </a:p>
      </dgm:t>
    </dgm:pt>
    <dgm:pt modelId="{8592DFEA-ED9B-49FB-BD6B-8514E31694DC}" type="pres">
      <dgm:prSet presAssocID="{414EC8E9-4A31-4F56-9EB5-398BEA6D0B50}" presName="node" presStyleLbl="node1" presStyleIdx="0" presStyleCnt="4" custScaleX="13223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578728F-6CFD-4298-92A4-4FE223C1B268}" type="pres">
      <dgm:prSet presAssocID="{7A268D28-3B9F-40EC-9581-A03B8BB478B7}" presName="parTrans" presStyleLbl="sibTrans2D1" presStyleIdx="1" presStyleCnt="4"/>
      <dgm:spPr/>
      <dgm:t>
        <a:bodyPr/>
        <a:lstStyle/>
        <a:p>
          <a:pPr rtl="1"/>
          <a:endParaRPr lang="fa-IR"/>
        </a:p>
      </dgm:t>
    </dgm:pt>
    <dgm:pt modelId="{C837C2A8-859D-417C-A52D-94B5A1A0482F}" type="pres">
      <dgm:prSet presAssocID="{7A268D28-3B9F-40EC-9581-A03B8BB478B7}" presName="connectorText" presStyleLbl="sibTrans2D1" presStyleIdx="1" presStyleCnt="4"/>
      <dgm:spPr/>
      <dgm:t>
        <a:bodyPr/>
        <a:lstStyle/>
        <a:p>
          <a:pPr rtl="1"/>
          <a:endParaRPr lang="fa-IR"/>
        </a:p>
      </dgm:t>
    </dgm:pt>
    <dgm:pt modelId="{BAB368E8-95A1-4E29-9B0B-62D02A123C9D}" type="pres">
      <dgm:prSet presAssocID="{A2737837-BA51-48A0-8BBC-0913F0C113D2}" presName="node" presStyleLbl="node1" presStyleIdx="1" presStyleCnt="4" custScaleX="130858" custScaleY="117588" custRadScaleRad="128909" custRadScaleInc="-59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0E0B140-8E94-40A5-B9D6-3A2AD1FDB696}" type="pres">
      <dgm:prSet presAssocID="{917136FF-ACB3-490A-A471-2B3C069450C2}" presName="parTrans" presStyleLbl="sibTrans2D1" presStyleIdx="2" presStyleCnt="4"/>
      <dgm:spPr/>
      <dgm:t>
        <a:bodyPr/>
        <a:lstStyle/>
        <a:p>
          <a:pPr rtl="1"/>
          <a:endParaRPr lang="fa-IR"/>
        </a:p>
      </dgm:t>
    </dgm:pt>
    <dgm:pt modelId="{BCCDB9B5-636E-4C7E-BC9A-1C03E7D74B50}" type="pres">
      <dgm:prSet presAssocID="{917136FF-ACB3-490A-A471-2B3C069450C2}" presName="connectorText" presStyleLbl="sibTrans2D1" presStyleIdx="2" presStyleCnt="4"/>
      <dgm:spPr/>
      <dgm:t>
        <a:bodyPr/>
        <a:lstStyle/>
        <a:p>
          <a:pPr rtl="1"/>
          <a:endParaRPr lang="fa-IR"/>
        </a:p>
      </dgm:t>
    </dgm:pt>
    <dgm:pt modelId="{28665322-E9D7-4761-B3BA-D5A9C5091B45}" type="pres">
      <dgm:prSet presAssocID="{C5C37CC4-4A98-4C6F-834D-5A14B9AC86DC}" presName="node" presStyleLbl="node1" presStyleIdx="2" presStyleCnt="4" custScaleX="14406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C2C34E3-54F6-4A52-9D34-BE24EEA63B99}" type="pres">
      <dgm:prSet presAssocID="{BC683839-3302-46AC-BD15-43E98DB2EA2D}" presName="parTrans" presStyleLbl="sibTrans2D1" presStyleIdx="3" presStyleCnt="4"/>
      <dgm:spPr/>
      <dgm:t>
        <a:bodyPr/>
        <a:lstStyle/>
        <a:p>
          <a:pPr rtl="1"/>
          <a:endParaRPr lang="fa-IR"/>
        </a:p>
      </dgm:t>
    </dgm:pt>
    <dgm:pt modelId="{CC5BCFDA-8FC2-439D-A4AF-C12D54211157}" type="pres">
      <dgm:prSet presAssocID="{BC683839-3302-46AC-BD15-43E98DB2EA2D}" presName="connectorText" presStyleLbl="sibTrans2D1" presStyleIdx="3" presStyleCnt="4"/>
      <dgm:spPr/>
      <dgm:t>
        <a:bodyPr/>
        <a:lstStyle/>
        <a:p>
          <a:pPr rtl="1"/>
          <a:endParaRPr lang="fa-IR"/>
        </a:p>
      </dgm:t>
    </dgm:pt>
    <dgm:pt modelId="{A0E4CF3F-C947-4741-9F00-A156F04A9768}" type="pres">
      <dgm:prSet presAssocID="{EFD55E08-0FF7-4606-BE2D-B74C3B401071}" presName="node" presStyleLbl="node1" presStyleIdx="3" presStyleCnt="4" custScaleX="138327" custScaleY="125687" custRadScaleRad="131078" custRadScaleInc="58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2977AFF-7211-4CC6-A838-B127737F4827}" srcId="{190867FD-D91E-4DDE-A501-63A4041413EA}" destId="{E8C9DCCF-3238-4399-AA16-BA2B578A52F9}" srcOrd="2" destOrd="0" parTransId="{413E8D3F-5E83-4E5D-80C7-C473D75ABDB6}" sibTransId="{788D12F9-FF5D-40D1-B874-8A6BBE85C03D}"/>
    <dgm:cxn modelId="{4F1C9A66-79FA-4632-B6B0-804D76708090}" type="presOf" srcId="{917136FF-ACB3-490A-A471-2B3C069450C2}" destId="{BCCDB9B5-636E-4C7E-BC9A-1C03E7D74B50}" srcOrd="1" destOrd="0" presId="urn:microsoft.com/office/officeart/2005/8/layout/radial5"/>
    <dgm:cxn modelId="{60F8B76C-CCA6-46DC-B1A3-A0D79E4823F1}" srcId="{190867FD-D91E-4DDE-A501-63A4041413EA}" destId="{07517B2C-C8BF-4210-86C3-8DB8C89B7262}" srcOrd="1" destOrd="0" parTransId="{FA833DB9-F451-40D4-A400-B0DB3B0A3D81}" sibTransId="{B4137541-975B-4C14-B937-D1572E161E4C}"/>
    <dgm:cxn modelId="{893BA82D-480D-4F52-B9A1-AA9EBD82149F}" type="presOf" srcId="{7A268D28-3B9F-40EC-9581-A03B8BB478B7}" destId="{2578728F-6CFD-4298-92A4-4FE223C1B268}" srcOrd="0" destOrd="0" presId="urn:microsoft.com/office/officeart/2005/8/layout/radial5"/>
    <dgm:cxn modelId="{799FD95A-91FB-4578-9A08-58F7D11BD088}" type="presOf" srcId="{58C8A0B1-868D-4B81-9307-1CBFA3845CB9}" destId="{D63A6131-C41C-44B0-9078-710E49523D3E}" srcOrd="0" destOrd="0" presId="urn:microsoft.com/office/officeart/2005/8/layout/radial5"/>
    <dgm:cxn modelId="{535B8642-E524-4378-A8E2-0A4360C89572}" srcId="{58C8A0B1-868D-4B81-9307-1CBFA3845CB9}" destId="{414EC8E9-4A31-4F56-9EB5-398BEA6D0B50}" srcOrd="0" destOrd="0" parTransId="{2C052A30-2FBF-4E2C-913D-84BF6C28FBFE}" sibTransId="{77DB3815-0AFE-44A5-9DA6-009B10E5AFC4}"/>
    <dgm:cxn modelId="{3D7A5003-E708-40F8-B441-A458AB7E1EB6}" type="presOf" srcId="{BC683839-3302-46AC-BD15-43E98DB2EA2D}" destId="{3C2C34E3-54F6-4A52-9D34-BE24EEA63B99}" srcOrd="0" destOrd="0" presId="urn:microsoft.com/office/officeart/2005/8/layout/radial5"/>
    <dgm:cxn modelId="{7162AA32-35F4-4AEF-A232-B6020432816E}" type="presOf" srcId="{EFD55E08-0FF7-4606-BE2D-B74C3B401071}" destId="{A0E4CF3F-C947-4741-9F00-A156F04A9768}" srcOrd="0" destOrd="0" presId="urn:microsoft.com/office/officeart/2005/8/layout/radial5"/>
    <dgm:cxn modelId="{2E9DAEBE-8874-438D-AF5E-FAA251DCE240}" srcId="{58C8A0B1-868D-4B81-9307-1CBFA3845CB9}" destId="{A2737837-BA51-48A0-8BBC-0913F0C113D2}" srcOrd="1" destOrd="0" parTransId="{7A268D28-3B9F-40EC-9581-A03B8BB478B7}" sibTransId="{F8D96CE9-F1AF-4770-B0A9-E2657FAA1E02}"/>
    <dgm:cxn modelId="{FBEEDF0F-FEF5-4823-B69F-DB48DB40C05A}" srcId="{58C8A0B1-868D-4B81-9307-1CBFA3845CB9}" destId="{C5C37CC4-4A98-4C6F-834D-5A14B9AC86DC}" srcOrd="2" destOrd="0" parTransId="{917136FF-ACB3-490A-A471-2B3C069450C2}" sibTransId="{2F7698F1-199C-49D5-B992-34FBC98E2AC0}"/>
    <dgm:cxn modelId="{22865867-ED8C-407C-A388-1B0FCD8DCA4B}" srcId="{190867FD-D91E-4DDE-A501-63A4041413EA}" destId="{58C8A0B1-868D-4B81-9307-1CBFA3845CB9}" srcOrd="0" destOrd="0" parTransId="{9D2E98EA-9DE5-41C3-86C6-32559D846B02}" sibTransId="{D80DD88C-0F86-4EC3-AEE3-AB723F9E5C66}"/>
    <dgm:cxn modelId="{8E057D34-BC4A-461E-BAD5-19BDCDD185B5}" type="presOf" srcId="{414EC8E9-4A31-4F56-9EB5-398BEA6D0B50}" destId="{8592DFEA-ED9B-49FB-BD6B-8514E31694DC}" srcOrd="0" destOrd="0" presId="urn:microsoft.com/office/officeart/2005/8/layout/radial5"/>
    <dgm:cxn modelId="{AFD493B3-33BC-4663-9954-15703E2A6B9D}" type="presOf" srcId="{A2737837-BA51-48A0-8BBC-0913F0C113D2}" destId="{BAB368E8-95A1-4E29-9B0B-62D02A123C9D}" srcOrd="0" destOrd="0" presId="urn:microsoft.com/office/officeart/2005/8/layout/radial5"/>
    <dgm:cxn modelId="{BB0C1B93-A3F2-4C5C-8997-6A66FC144049}" type="presOf" srcId="{BC683839-3302-46AC-BD15-43E98DB2EA2D}" destId="{CC5BCFDA-8FC2-439D-A4AF-C12D54211157}" srcOrd="1" destOrd="0" presId="urn:microsoft.com/office/officeart/2005/8/layout/radial5"/>
    <dgm:cxn modelId="{9E5023DF-3667-4F50-983C-D0E840D57C51}" type="presOf" srcId="{7A268D28-3B9F-40EC-9581-A03B8BB478B7}" destId="{C837C2A8-859D-417C-A52D-94B5A1A0482F}" srcOrd="1" destOrd="0" presId="urn:microsoft.com/office/officeart/2005/8/layout/radial5"/>
    <dgm:cxn modelId="{753C495F-27DF-42AA-939C-01AA275D45AE}" type="presOf" srcId="{C5C37CC4-4A98-4C6F-834D-5A14B9AC86DC}" destId="{28665322-E9D7-4761-B3BA-D5A9C5091B45}" srcOrd="0" destOrd="0" presId="urn:microsoft.com/office/officeart/2005/8/layout/radial5"/>
    <dgm:cxn modelId="{E7342B22-FC56-4192-87C4-7B882D2196A3}" srcId="{58C8A0B1-868D-4B81-9307-1CBFA3845CB9}" destId="{EFD55E08-0FF7-4606-BE2D-B74C3B401071}" srcOrd="3" destOrd="0" parTransId="{BC683839-3302-46AC-BD15-43E98DB2EA2D}" sibTransId="{19645593-EBBD-452B-986A-F66DCAB22690}"/>
    <dgm:cxn modelId="{FF50D097-3C94-40FE-94DC-AE88A42E14DC}" type="presOf" srcId="{917136FF-ACB3-490A-A471-2B3C069450C2}" destId="{90E0B140-8E94-40A5-B9D6-3A2AD1FDB696}" srcOrd="0" destOrd="0" presId="urn:microsoft.com/office/officeart/2005/8/layout/radial5"/>
    <dgm:cxn modelId="{9F427723-2688-468E-AC33-02AA67A525C5}" type="presOf" srcId="{2C052A30-2FBF-4E2C-913D-84BF6C28FBFE}" destId="{B599E05B-64E7-4C9C-B024-343ADE105703}" srcOrd="0" destOrd="0" presId="urn:microsoft.com/office/officeart/2005/8/layout/radial5"/>
    <dgm:cxn modelId="{953EC27A-57A0-42F9-A32A-CAEB211E2945}" type="presOf" srcId="{2C052A30-2FBF-4E2C-913D-84BF6C28FBFE}" destId="{EABB848A-4929-4053-AF55-A08B052BDA91}" srcOrd="1" destOrd="0" presId="urn:microsoft.com/office/officeart/2005/8/layout/radial5"/>
    <dgm:cxn modelId="{DFF1F696-1E34-4BC0-9DFE-1E2B410F3B3B}" type="presOf" srcId="{190867FD-D91E-4DDE-A501-63A4041413EA}" destId="{EA4944FD-65DD-43B4-9243-0FF01C780248}" srcOrd="0" destOrd="0" presId="urn:microsoft.com/office/officeart/2005/8/layout/radial5"/>
    <dgm:cxn modelId="{87307116-2E1F-4187-980E-C3E969ED92E4}" type="presParOf" srcId="{EA4944FD-65DD-43B4-9243-0FF01C780248}" destId="{D63A6131-C41C-44B0-9078-710E49523D3E}" srcOrd="0" destOrd="0" presId="urn:microsoft.com/office/officeart/2005/8/layout/radial5"/>
    <dgm:cxn modelId="{3FCBB8F0-0831-474C-AD18-5E7A33C3A9E5}" type="presParOf" srcId="{EA4944FD-65DD-43B4-9243-0FF01C780248}" destId="{B599E05B-64E7-4C9C-B024-343ADE105703}" srcOrd="1" destOrd="0" presId="urn:microsoft.com/office/officeart/2005/8/layout/radial5"/>
    <dgm:cxn modelId="{7456CA81-4CF3-4439-ABD4-220248EC40BA}" type="presParOf" srcId="{B599E05B-64E7-4C9C-B024-343ADE105703}" destId="{EABB848A-4929-4053-AF55-A08B052BDA91}" srcOrd="0" destOrd="0" presId="urn:microsoft.com/office/officeart/2005/8/layout/radial5"/>
    <dgm:cxn modelId="{6F3F5293-23CC-48E4-BA2A-980F15E9DF84}" type="presParOf" srcId="{EA4944FD-65DD-43B4-9243-0FF01C780248}" destId="{8592DFEA-ED9B-49FB-BD6B-8514E31694DC}" srcOrd="2" destOrd="0" presId="urn:microsoft.com/office/officeart/2005/8/layout/radial5"/>
    <dgm:cxn modelId="{B39776EA-5B85-4786-84A5-6908CF20F44C}" type="presParOf" srcId="{EA4944FD-65DD-43B4-9243-0FF01C780248}" destId="{2578728F-6CFD-4298-92A4-4FE223C1B268}" srcOrd="3" destOrd="0" presId="urn:microsoft.com/office/officeart/2005/8/layout/radial5"/>
    <dgm:cxn modelId="{48AF91BC-D064-4CEC-9E61-289B7F4B961B}" type="presParOf" srcId="{2578728F-6CFD-4298-92A4-4FE223C1B268}" destId="{C837C2A8-859D-417C-A52D-94B5A1A0482F}" srcOrd="0" destOrd="0" presId="urn:microsoft.com/office/officeart/2005/8/layout/radial5"/>
    <dgm:cxn modelId="{14341B0A-C526-4E60-BDEC-C9C1D228A65A}" type="presParOf" srcId="{EA4944FD-65DD-43B4-9243-0FF01C780248}" destId="{BAB368E8-95A1-4E29-9B0B-62D02A123C9D}" srcOrd="4" destOrd="0" presId="urn:microsoft.com/office/officeart/2005/8/layout/radial5"/>
    <dgm:cxn modelId="{9CA56023-75B9-47A7-BA8F-39CEE4D0AF63}" type="presParOf" srcId="{EA4944FD-65DD-43B4-9243-0FF01C780248}" destId="{90E0B140-8E94-40A5-B9D6-3A2AD1FDB696}" srcOrd="5" destOrd="0" presId="urn:microsoft.com/office/officeart/2005/8/layout/radial5"/>
    <dgm:cxn modelId="{8CEBA31F-242C-4A02-85E1-4335A58EB5E9}" type="presParOf" srcId="{90E0B140-8E94-40A5-B9D6-3A2AD1FDB696}" destId="{BCCDB9B5-636E-4C7E-BC9A-1C03E7D74B50}" srcOrd="0" destOrd="0" presId="urn:microsoft.com/office/officeart/2005/8/layout/radial5"/>
    <dgm:cxn modelId="{66CFD50C-D750-4604-9AC5-F2E8015CB500}" type="presParOf" srcId="{EA4944FD-65DD-43B4-9243-0FF01C780248}" destId="{28665322-E9D7-4761-B3BA-D5A9C5091B45}" srcOrd="6" destOrd="0" presId="urn:microsoft.com/office/officeart/2005/8/layout/radial5"/>
    <dgm:cxn modelId="{8822CFF6-5AAA-4482-8CB3-82E8F2C7DC52}" type="presParOf" srcId="{EA4944FD-65DD-43B4-9243-0FF01C780248}" destId="{3C2C34E3-54F6-4A52-9D34-BE24EEA63B99}" srcOrd="7" destOrd="0" presId="urn:microsoft.com/office/officeart/2005/8/layout/radial5"/>
    <dgm:cxn modelId="{90B13C9F-93C4-4786-9055-51CF423269AD}" type="presParOf" srcId="{3C2C34E3-54F6-4A52-9D34-BE24EEA63B99}" destId="{CC5BCFDA-8FC2-439D-A4AF-C12D54211157}" srcOrd="0" destOrd="0" presId="urn:microsoft.com/office/officeart/2005/8/layout/radial5"/>
    <dgm:cxn modelId="{B6697EA8-F4C5-464F-8F1C-A83A3F71BAAF}" type="presParOf" srcId="{EA4944FD-65DD-43B4-9243-0FF01C780248}" destId="{A0E4CF3F-C947-4741-9F00-A156F04A976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04FBA-A1EB-43BE-AB64-C349ABFA860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19E308-F652-4DEC-A609-C0896B4437BC}">
      <dgm:prSet phldrT="[Text]" custT="1"/>
      <dgm:spPr>
        <a:solidFill>
          <a:srgbClr val="FF3399"/>
        </a:solidFill>
      </dgm:spPr>
      <dgm:t>
        <a:bodyPr/>
        <a:lstStyle/>
        <a:p>
          <a:r>
            <a:rPr lang="fa-IR" sz="3600" b="1" dirty="0">
              <a:cs typeface="B Yagut" panose="00000400000000000000" pitchFamily="2" charset="-78"/>
            </a:rPr>
            <a:t>علل آسم</a:t>
          </a:r>
          <a:endParaRPr lang="en-US" sz="3600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4C2BCBAC-0068-45E6-9AAE-DE0664B10309}" type="parTrans" cxnId="{329707E0-E63A-47E9-B6B4-E578935E649C}">
      <dgm:prSet/>
      <dgm:spPr/>
      <dgm:t>
        <a:bodyPr/>
        <a:lstStyle/>
        <a:p>
          <a:endParaRPr lang="en-US"/>
        </a:p>
      </dgm:t>
    </dgm:pt>
    <dgm:pt modelId="{082649DA-2BB2-40B7-B9B7-6C35C07609C5}" type="sibTrans" cxnId="{329707E0-E63A-47E9-B6B4-E578935E649C}">
      <dgm:prSet/>
      <dgm:spPr/>
      <dgm:t>
        <a:bodyPr/>
        <a:lstStyle/>
        <a:p>
          <a:endParaRPr lang="en-US"/>
        </a:p>
      </dgm:t>
    </dgm:pt>
    <dgm:pt modelId="{809EAC48-E284-4B4A-B814-CE0B89325EBA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fa-IR" sz="3200" b="1" dirty="0">
              <a:cs typeface="B Yagut" panose="00000400000000000000" pitchFamily="2" charset="-78"/>
            </a:rPr>
            <a:t>سبک زندگی</a:t>
          </a:r>
          <a:endParaRPr lang="en-US" sz="3200" b="1" dirty="0">
            <a:cs typeface="B Yagut" panose="00000400000000000000" pitchFamily="2" charset="-78"/>
          </a:endParaRPr>
        </a:p>
      </dgm:t>
    </dgm:pt>
    <dgm:pt modelId="{12574145-EA06-4D7E-B311-C4015B5C54F0}" type="parTrans" cxnId="{1E82E438-B93A-4265-85A6-FB1D5CB07470}">
      <dgm:prSet/>
      <dgm:spPr/>
      <dgm:t>
        <a:bodyPr/>
        <a:lstStyle/>
        <a:p>
          <a:endParaRPr lang="en-US"/>
        </a:p>
      </dgm:t>
    </dgm:pt>
    <dgm:pt modelId="{81933F6F-79C6-48FF-A573-8ACD0EC49261}" type="sibTrans" cxnId="{1E82E438-B93A-4265-85A6-FB1D5CB07470}">
      <dgm:prSet/>
      <dgm:spPr/>
      <dgm:t>
        <a:bodyPr/>
        <a:lstStyle/>
        <a:p>
          <a:endParaRPr lang="en-US"/>
        </a:p>
      </dgm:t>
    </dgm:pt>
    <dgm:pt modelId="{527A2403-DE98-4FD4-A063-4FD96A020415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fa-IR" sz="3200" b="1" dirty="0">
              <a:cs typeface="B Yagut" panose="00000400000000000000" pitchFamily="2" charset="-78"/>
            </a:rPr>
            <a:t>عوامل محیطی</a:t>
          </a:r>
          <a:endParaRPr lang="en-US" sz="3200" b="1" dirty="0">
            <a:cs typeface="B Yagut" panose="00000400000000000000" pitchFamily="2" charset="-78"/>
          </a:endParaRPr>
        </a:p>
      </dgm:t>
    </dgm:pt>
    <dgm:pt modelId="{12174A3C-DD5A-4594-947B-47F706643D65}" type="sibTrans" cxnId="{A5B4C420-13F4-4374-BE43-A8330E721F8C}">
      <dgm:prSet/>
      <dgm:spPr/>
      <dgm:t>
        <a:bodyPr/>
        <a:lstStyle/>
        <a:p>
          <a:endParaRPr lang="en-US"/>
        </a:p>
      </dgm:t>
    </dgm:pt>
    <dgm:pt modelId="{27BDBCA9-3BFD-4358-9531-CB849BC7CF0A}" type="parTrans" cxnId="{A5B4C420-13F4-4374-BE43-A8330E721F8C}">
      <dgm:prSet/>
      <dgm:spPr/>
      <dgm:t>
        <a:bodyPr/>
        <a:lstStyle/>
        <a:p>
          <a:endParaRPr lang="en-US"/>
        </a:p>
      </dgm:t>
    </dgm:pt>
    <dgm:pt modelId="{258ED610-414B-4F9D-AD7C-8F8CD4E979F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fa-IR" sz="3200" b="1" dirty="0">
              <a:cs typeface="B Yagut" panose="00000400000000000000" pitchFamily="2" charset="-78"/>
            </a:rPr>
            <a:t>عوامل فردی</a:t>
          </a:r>
          <a:endParaRPr lang="en-US" sz="3200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21F634BA-6E9F-43D1-9EE3-69676BB34F00}" type="parTrans" cxnId="{8F5FA06D-8629-4392-A1A4-FC6FF1305D87}">
      <dgm:prSet/>
      <dgm:spPr/>
      <dgm:t>
        <a:bodyPr/>
        <a:lstStyle/>
        <a:p>
          <a:endParaRPr lang="en-US"/>
        </a:p>
      </dgm:t>
    </dgm:pt>
    <dgm:pt modelId="{3C1EE520-FBF3-48CD-9A84-26ECE94524B8}" type="sibTrans" cxnId="{8F5FA06D-8629-4392-A1A4-FC6FF1305D87}">
      <dgm:prSet/>
      <dgm:spPr/>
      <dgm:t>
        <a:bodyPr/>
        <a:lstStyle/>
        <a:p>
          <a:endParaRPr lang="en-US"/>
        </a:p>
      </dgm:t>
    </dgm:pt>
    <dgm:pt modelId="{639B49A5-8244-42C8-A225-0954823C7F17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 sz="3200" b="1" dirty="0"/>
            <a:t>ژنتیک</a:t>
          </a:r>
          <a:endParaRPr lang="en-US" sz="3200" b="1" dirty="0">
            <a:cs typeface="B Yagut" panose="00000400000000000000" pitchFamily="2" charset="-78"/>
          </a:endParaRPr>
        </a:p>
      </dgm:t>
    </dgm:pt>
    <dgm:pt modelId="{39A806C5-1087-4433-A474-1A2D8A89EE16}" type="parTrans" cxnId="{7ABFDBE0-D765-45D2-9781-D3F1222D71BC}">
      <dgm:prSet/>
      <dgm:spPr/>
      <dgm:t>
        <a:bodyPr/>
        <a:lstStyle/>
        <a:p>
          <a:endParaRPr lang="en-US"/>
        </a:p>
      </dgm:t>
    </dgm:pt>
    <dgm:pt modelId="{77047D2C-CA52-4B14-ACE1-5956C001EF96}" type="sibTrans" cxnId="{7ABFDBE0-D765-45D2-9781-D3F1222D71BC}">
      <dgm:prSet/>
      <dgm:spPr/>
      <dgm:t>
        <a:bodyPr/>
        <a:lstStyle/>
        <a:p>
          <a:endParaRPr lang="en-US"/>
        </a:p>
      </dgm:t>
    </dgm:pt>
    <dgm:pt modelId="{735513F8-6C98-456B-BF29-F47D895A4B62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 sz="3200" b="1" dirty="0"/>
            <a:t>جنسیت</a:t>
          </a:r>
          <a:endParaRPr lang="en-US" sz="3200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BEDAABC3-FE64-4D62-AE18-5E927102C6C2}" type="parTrans" cxnId="{49E0940E-A5E8-4C60-8275-E469100F027A}">
      <dgm:prSet/>
      <dgm:spPr/>
      <dgm:t>
        <a:bodyPr/>
        <a:lstStyle/>
        <a:p>
          <a:endParaRPr lang="en-US"/>
        </a:p>
      </dgm:t>
    </dgm:pt>
    <dgm:pt modelId="{F005EA30-A22B-4FBF-9D76-274F4269EC65}" type="sibTrans" cxnId="{49E0940E-A5E8-4C60-8275-E469100F027A}">
      <dgm:prSet/>
      <dgm:spPr/>
      <dgm:t>
        <a:bodyPr/>
        <a:lstStyle/>
        <a:p>
          <a:endParaRPr lang="en-US"/>
        </a:p>
      </dgm:t>
    </dgm:pt>
    <dgm:pt modelId="{292C6816-7BAE-4738-A6D2-4E8D2079B9D0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a-IR" sz="3200" b="1" dirty="0"/>
            <a:t>آتوپی</a:t>
          </a:r>
          <a:endParaRPr lang="en-US" sz="3200" b="1" dirty="0">
            <a:cs typeface="B Yagut" panose="00000400000000000000" pitchFamily="2" charset="-78"/>
          </a:endParaRPr>
        </a:p>
      </dgm:t>
    </dgm:pt>
    <dgm:pt modelId="{26440760-068A-457E-BB36-B4B77D2DDE13}" type="parTrans" cxnId="{DAFDDECF-AC9E-46BF-B626-07F4604F64EA}">
      <dgm:prSet/>
      <dgm:spPr/>
      <dgm:t>
        <a:bodyPr/>
        <a:lstStyle/>
        <a:p>
          <a:endParaRPr lang="en-US"/>
        </a:p>
      </dgm:t>
    </dgm:pt>
    <dgm:pt modelId="{A7B53603-23B2-4380-B61D-0E73088CCEC9}" type="sibTrans" cxnId="{DAFDDECF-AC9E-46BF-B626-07F4604F64EA}">
      <dgm:prSet/>
      <dgm:spPr/>
      <dgm:t>
        <a:bodyPr/>
        <a:lstStyle/>
        <a:p>
          <a:endParaRPr lang="en-US"/>
        </a:p>
      </dgm:t>
    </dgm:pt>
    <dgm:pt modelId="{29423932-4C15-4205-85FB-19F25BCA3FA5}" type="pres">
      <dgm:prSet presAssocID="{A6004FBA-A1EB-43BE-AB64-C349ABFA86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1F8CAC62-F27F-4421-914C-422F816EEDE0}" type="pres">
      <dgm:prSet presAssocID="{0C19E308-F652-4DEC-A609-C0896B4437BC}" presName="hierRoot1" presStyleCnt="0">
        <dgm:presLayoutVars>
          <dgm:hierBranch val="init"/>
        </dgm:presLayoutVars>
      </dgm:prSet>
      <dgm:spPr/>
    </dgm:pt>
    <dgm:pt modelId="{9C0D0F72-3814-4686-BBDD-0B6CC524D34B}" type="pres">
      <dgm:prSet presAssocID="{0C19E308-F652-4DEC-A609-C0896B4437BC}" presName="rootComposite1" presStyleCnt="0"/>
      <dgm:spPr/>
    </dgm:pt>
    <dgm:pt modelId="{C49E23B2-34EA-4DCA-A328-3A287F073327}" type="pres">
      <dgm:prSet presAssocID="{0C19E308-F652-4DEC-A609-C0896B4437BC}" presName="rootText1" presStyleLbl="node0" presStyleIdx="0" presStyleCnt="1" custScaleX="202393" custScaleY="115361" custLinFactNeighborY="-3382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FD404F9-6C01-487C-8911-AFC289BFCEB2}" type="pres">
      <dgm:prSet presAssocID="{0C19E308-F652-4DEC-A609-C0896B4437BC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74601CFF-A0C9-4655-B04C-395AABEB6042}" type="pres">
      <dgm:prSet presAssocID="{0C19E308-F652-4DEC-A609-C0896B4437BC}" presName="hierChild2" presStyleCnt="0"/>
      <dgm:spPr/>
    </dgm:pt>
    <dgm:pt modelId="{27C7884D-B83B-4841-9D04-94CD230814AD}" type="pres">
      <dgm:prSet presAssocID="{12574145-EA06-4D7E-B311-C4015B5C54F0}" presName="Name37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71AE6FEE-87E1-4935-B969-24EE10633408}" type="pres">
      <dgm:prSet presAssocID="{809EAC48-E284-4B4A-B814-CE0B89325EBA}" presName="hierRoot2" presStyleCnt="0">
        <dgm:presLayoutVars>
          <dgm:hierBranch val="init"/>
        </dgm:presLayoutVars>
      </dgm:prSet>
      <dgm:spPr/>
    </dgm:pt>
    <dgm:pt modelId="{0549CF5E-471F-44F3-B8A6-4BC5C5138063}" type="pres">
      <dgm:prSet presAssocID="{809EAC48-E284-4B4A-B814-CE0B89325EBA}" presName="rootComposite" presStyleCnt="0"/>
      <dgm:spPr/>
    </dgm:pt>
    <dgm:pt modelId="{C911C6C4-B9B9-4645-83B9-3066A29F580A}" type="pres">
      <dgm:prSet presAssocID="{809EAC48-E284-4B4A-B814-CE0B89325EBA}" presName="rootText" presStyleLbl="node2" presStyleIdx="0" presStyleCnt="3" custScaleX="168167" custScaleY="12531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1CCCFCC-B8F8-4E72-92FE-EB3BD6892842}" type="pres">
      <dgm:prSet presAssocID="{809EAC48-E284-4B4A-B814-CE0B89325EBA}" presName="rootConnector" presStyleLbl="node2" presStyleIdx="0" presStyleCnt="3"/>
      <dgm:spPr/>
      <dgm:t>
        <a:bodyPr/>
        <a:lstStyle/>
        <a:p>
          <a:pPr rtl="1"/>
          <a:endParaRPr lang="fa-IR"/>
        </a:p>
      </dgm:t>
    </dgm:pt>
    <dgm:pt modelId="{78278983-974A-4C4B-9751-352E27738D7B}" type="pres">
      <dgm:prSet presAssocID="{809EAC48-E284-4B4A-B814-CE0B89325EBA}" presName="hierChild4" presStyleCnt="0"/>
      <dgm:spPr/>
    </dgm:pt>
    <dgm:pt modelId="{C12E5C90-0177-4444-B684-DD7944CBECCE}" type="pres">
      <dgm:prSet presAssocID="{809EAC48-E284-4B4A-B814-CE0B89325EBA}" presName="hierChild5" presStyleCnt="0"/>
      <dgm:spPr/>
    </dgm:pt>
    <dgm:pt modelId="{4D3DB1C2-BC3D-4B05-8907-406658503C59}" type="pres">
      <dgm:prSet presAssocID="{27BDBCA9-3BFD-4358-9531-CB849BC7CF0A}" presName="Name37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0F60EC4A-0DA7-48BB-AF27-3E25383D62B6}" type="pres">
      <dgm:prSet presAssocID="{527A2403-DE98-4FD4-A063-4FD96A020415}" presName="hierRoot2" presStyleCnt="0">
        <dgm:presLayoutVars>
          <dgm:hierBranch val="init"/>
        </dgm:presLayoutVars>
      </dgm:prSet>
      <dgm:spPr/>
    </dgm:pt>
    <dgm:pt modelId="{E2EC3589-9719-4197-BABC-D5825958F6B9}" type="pres">
      <dgm:prSet presAssocID="{527A2403-DE98-4FD4-A063-4FD96A020415}" presName="rootComposite" presStyleCnt="0"/>
      <dgm:spPr/>
    </dgm:pt>
    <dgm:pt modelId="{CD8EA00B-47CB-42EA-81D5-06092BF179B8}" type="pres">
      <dgm:prSet presAssocID="{527A2403-DE98-4FD4-A063-4FD96A020415}" presName="rootText" presStyleLbl="node2" presStyleIdx="1" presStyleCnt="3" custScaleX="164038" custScaleY="126233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3E33ADD-F62B-482F-809B-FEE6AA8C0083}" type="pres">
      <dgm:prSet presAssocID="{527A2403-DE98-4FD4-A063-4FD96A020415}" presName="rootConnector" presStyleLbl="node2" presStyleIdx="1" presStyleCnt="3"/>
      <dgm:spPr/>
      <dgm:t>
        <a:bodyPr/>
        <a:lstStyle/>
        <a:p>
          <a:pPr rtl="1"/>
          <a:endParaRPr lang="fa-IR"/>
        </a:p>
      </dgm:t>
    </dgm:pt>
    <dgm:pt modelId="{899144C3-1C1C-44FE-A605-3783A2E40E61}" type="pres">
      <dgm:prSet presAssocID="{527A2403-DE98-4FD4-A063-4FD96A020415}" presName="hierChild4" presStyleCnt="0"/>
      <dgm:spPr/>
    </dgm:pt>
    <dgm:pt modelId="{A60D5935-1A94-4DCF-A58E-5E9024C3E3B8}" type="pres">
      <dgm:prSet presAssocID="{527A2403-DE98-4FD4-A063-4FD96A020415}" presName="hierChild5" presStyleCnt="0"/>
      <dgm:spPr/>
    </dgm:pt>
    <dgm:pt modelId="{EAAB761B-FBE9-4931-9BBD-A258CCD50BFA}" type="pres">
      <dgm:prSet presAssocID="{21F634BA-6E9F-43D1-9EE3-69676BB34F00}" presName="Name37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946E4797-D754-432E-B7E1-267C0CC44FBE}" type="pres">
      <dgm:prSet presAssocID="{258ED610-414B-4F9D-AD7C-8F8CD4E979FB}" presName="hierRoot2" presStyleCnt="0">
        <dgm:presLayoutVars>
          <dgm:hierBranch val="init"/>
        </dgm:presLayoutVars>
      </dgm:prSet>
      <dgm:spPr/>
    </dgm:pt>
    <dgm:pt modelId="{EBE21374-05D1-46B7-B161-953608DE35EC}" type="pres">
      <dgm:prSet presAssocID="{258ED610-414B-4F9D-AD7C-8F8CD4E979FB}" presName="rootComposite" presStyleCnt="0"/>
      <dgm:spPr/>
    </dgm:pt>
    <dgm:pt modelId="{B26AE6BC-B7E5-4C01-84C1-E77712ABC97E}" type="pres">
      <dgm:prSet presAssocID="{258ED610-414B-4F9D-AD7C-8F8CD4E979FB}" presName="rootText" presStyleLbl="node2" presStyleIdx="2" presStyleCnt="3" custScaleX="160768" custScaleY="12138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2D87A7E-85B2-4631-B7D2-D48BE74BE448}" type="pres">
      <dgm:prSet presAssocID="{258ED610-414B-4F9D-AD7C-8F8CD4E979FB}" presName="rootConnector" presStyleLbl="node2" presStyleIdx="2" presStyleCnt="3"/>
      <dgm:spPr/>
      <dgm:t>
        <a:bodyPr/>
        <a:lstStyle/>
        <a:p>
          <a:pPr rtl="1"/>
          <a:endParaRPr lang="fa-IR"/>
        </a:p>
      </dgm:t>
    </dgm:pt>
    <dgm:pt modelId="{4CF7A512-3D2D-44D9-BD93-FE6F673F833B}" type="pres">
      <dgm:prSet presAssocID="{258ED610-414B-4F9D-AD7C-8F8CD4E979FB}" presName="hierChild4" presStyleCnt="0"/>
      <dgm:spPr/>
    </dgm:pt>
    <dgm:pt modelId="{DE368AE2-D5A4-45A8-A8F1-E15223CC4F63}" type="pres">
      <dgm:prSet presAssocID="{39A806C5-1087-4433-A474-1A2D8A89EE16}" presName="Name37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B9519D7F-F3F1-4757-8F25-43EB81448FD9}" type="pres">
      <dgm:prSet presAssocID="{639B49A5-8244-42C8-A225-0954823C7F17}" presName="hierRoot2" presStyleCnt="0">
        <dgm:presLayoutVars>
          <dgm:hierBranch val="init"/>
        </dgm:presLayoutVars>
      </dgm:prSet>
      <dgm:spPr/>
    </dgm:pt>
    <dgm:pt modelId="{25AE06B8-1B43-4206-8FA2-E8512BE34D25}" type="pres">
      <dgm:prSet presAssocID="{639B49A5-8244-42C8-A225-0954823C7F17}" presName="rootComposite" presStyleCnt="0"/>
      <dgm:spPr/>
    </dgm:pt>
    <dgm:pt modelId="{84DFACA5-B9F6-4D37-BE48-A67515E6418A}" type="pres">
      <dgm:prSet presAssocID="{639B49A5-8244-42C8-A225-0954823C7F17}" presName="rootText" presStyleLbl="node3" presStyleIdx="0" presStyleCnt="3" custScaleX="16894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757BF128-7EFC-41D3-9DBC-A8A4BD589DC7}" type="pres">
      <dgm:prSet presAssocID="{639B49A5-8244-42C8-A225-0954823C7F17}" presName="rootConnector" presStyleLbl="node3" presStyleIdx="0" presStyleCnt="3"/>
      <dgm:spPr/>
      <dgm:t>
        <a:bodyPr/>
        <a:lstStyle/>
        <a:p>
          <a:pPr rtl="1"/>
          <a:endParaRPr lang="fa-IR"/>
        </a:p>
      </dgm:t>
    </dgm:pt>
    <dgm:pt modelId="{EABBAE31-778F-4428-84EB-102BC13DA4FB}" type="pres">
      <dgm:prSet presAssocID="{639B49A5-8244-42C8-A225-0954823C7F17}" presName="hierChild4" presStyleCnt="0"/>
      <dgm:spPr/>
    </dgm:pt>
    <dgm:pt modelId="{55A591D2-3C9D-4133-9643-91B527538CAA}" type="pres">
      <dgm:prSet presAssocID="{639B49A5-8244-42C8-A225-0954823C7F17}" presName="hierChild5" presStyleCnt="0"/>
      <dgm:spPr/>
    </dgm:pt>
    <dgm:pt modelId="{22169443-1D64-4FBE-882F-FEAA3E878B5F}" type="pres">
      <dgm:prSet presAssocID="{BEDAABC3-FE64-4D62-AE18-5E927102C6C2}" presName="Name37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1A428754-D853-4963-A317-247797A71935}" type="pres">
      <dgm:prSet presAssocID="{735513F8-6C98-456B-BF29-F47D895A4B62}" presName="hierRoot2" presStyleCnt="0">
        <dgm:presLayoutVars>
          <dgm:hierBranch val="init"/>
        </dgm:presLayoutVars>
      </dgm:prSet>
      <dgm:spPr/>
    </dgm:pt>
    <dgm:pt modelId="{A1FC3619-B2B7-4523-BB78-A14CD3D13E72}" type="pres">
      <dgm:prSet presAssocID="{735513F8-6C98-456B-BF29-F47D895A4B62}" presName="rootComposite" presStyleCnt="0"/>
      <dgm:spPr/>
    </dgm:pt>
    <dgm:pt modelId="{C3850669-78F3-4A43-959C-AF011C52E296}" type="pres">
      <dgm:prSet presAssocID="{735513F8-6C98-456B-BF29-F47D895A4B62}" presName="rootText" presStyleLbl="node3" presStyleIdx="1" presStyleCnt="3" custScaleX="16627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9581EEA-D0DD-421F-AE68-134D6A8FE973}" type="pres">
      <dgm:prSet presAssocID="{735513F8-6C98-456B-BF29-F47D895A4B62}" presName="rootConnector" presStyleLbl="node3" presStyleIdx="1" presStyleCnt="3"/>
      <dgm:spPr/>
      <dgm:t>
        <a:bodyPr/>
        <a:lstStyle/>
        <a:p>
          <a:pPr rtl="1"/>
          <a:endParaRPr lang="fa-IR"/>
        </a:p>
      </dgm:t>
    </dgm:pt>
    <dgm:pt modelId="{B419238E-1F4A-49FC-887E-785AEB6BE08F}" type="pres">
      <dgm:prSet presAssocID="{735513F8-6C98-456B-BF29-F47D895A4B62}" presName="hierChild4" presStyleCnt="0"/>
      <dgm:spPr/>
    </dgm:pt>
    <dgm:pt modelId="{6D6526F3-6B6C-4C44-AD5C-5A33CD09FA42}" type="pres">
      <dgm:prSet presAssocID="{735513F8-6C98-456B-BF29-F47D895A4B62}" presName="hierChild5" presStyleCnt="0"/>
      <dgm:spPr/>
    </dgm:pt>
    <dgm:pt modelId="{589B87F7-21BC-4DDC-B617-0352A852F3ED}" type="pres">
      <dgm:prSet presAssocID="{26440760-068A-457E-BB36-B4B77D2DDE13}" presName="Name37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326702D5-2E10-43A8-B785-A56B5FD73E44}" type="pres">
      <dgm:prSet presAssocID="{292C6816-7BAE-4738-A6D2-4E8D2079B9D0}" presName="hierRoot2" presStyleCnt="0">
        <dgm:presLayoutVars>
          <dgm:hierBranch val="init"/>
        </dgm:presLayoutVars>
      </dgm:prSet>
      <dgm:spPr/>
    </dgm:pt>
    <dgm:pt modelId="{690746FC-D37A-404B-9EB9-44A6556A4E38}" type="pres">
      <dgm:prSet presAssocID="{292C6816-7BAE-4738-A6D2-4E8D2079B9D0}" presName="rootComposite" presStyleCnt="0"/>
      <dgm:spPr/>
    </dgm:pt>
    <dgm:pt modelId="{A4551C1D-1BE5-4DC1-B724-B4A781D4D939}" type="pres">
      <dgm:prSet presAssocID="{292C6816-7BAE-4738-A6D2-4E8D2079B9D0}" presName="rootText" presStyleLbl="node3" presStyleIdx="2" presStyleCnt="3" custScaleX="16760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954EC06-78F4-47ED-9A94-5CD952DE98B7}" type="pres">
      <dgm:prSet presAssocID="{292C6816-7BAE-4738-A6D2-4E8D2079B9D0}" presName="rootConnector" presStyleLbl="node3" presStyleIdx="2" presStyleCnt="3"/>
      <dgm:spPr/>
      <dgm:t>
        <a:bodyPr/>
        <a:lstStyle/>
        <a:p>
          <a:pPr rtl="1"/>
          <a:endParaRPr lang="fa-IR"/>
        </a:p>
      </dgm:t>
    </dgm:pt>
    <dgm:pt modelId="{6C3A3C38-012D-40A7-904C-231F976B0EC4}" type="pres">
      <dgm:prSet presAssocID="{292C6816-7BAE-4738-A6D2-4E8D2079B9D0}" presName="hierChild4" presStyleCnt="0"/>
      <dgm:spPr/>
    </dgm:pt>
    <dgm:pt modelId="{11D94ECD-590A-4AB9-B8B0-EC44AFC4F78F}" type="pres">
      <dgm:prSet presAssocID="{292C6816-7BAE-4738-A6D2-4E8D2079B9D0}" presName="hierChild5" presStyleCnt="0"/>
      <dgm:spPr/>
    </dgm:pt>
    <dgm:pt modelId="{EF49D387-7F8E-4526-94BF-B8AB897FE9EA}" type="pres">
      <dgm:prSet presAssocID="{258ED610-414B-4F9D-AD7C-8F8CD4E979FB}" presName="hierChild5" presStyleCnt="0"/>
      <dgm:spPr/>
    </dgm:pt>
    <dgm:pt modelId="{BEEB9F8C-0C6A-41FE-8A28-62EBD47E748F}" type="pres">
      <dgm:prSet presAssocID="{0C19E308-F652-4DEC-A609-C0896B4437BC}" presName="hierChild3" presStyleCnt="0"/>
      <dgm:spPr/>
    </dgm:pt>
  </dgm:ptLst>
  <dgm:cxnLst>
    <dgm:cxn modelId="{D71B46D8-1099-4FAA-812D-042CE7058925}" type="presOf" srcId="{527A2403-DE98-4FD4-A063-4FD96A020415}" destId="{CD8EA00B-47CB-42EA-81D5-06092BF179B8}" srcOrd="0" destOrd="0" presId="urn:microsoft.com/office/officeart/2005/8/layout/orgChart1"/>
    <dgm:cxn modelId="{2FBE82FA-FD91-41FD-A01D-B955F0437C8A}" type="presOf" srcId="{735513F8-6C98-456B-BF29-F47D895A4B62}" destId="{19581EEA-D0DD-421F-AE68-134D6A8FE973}" srcOrd="1" destOrd="0" presId="urn:microsoft.com/office/officeart/2005/8/layout/orgChart1"/>
    <dgm:cxn modelId="{8A446616-8485-4CBF-8F83-A61541E23972}" type="presOf" srcId="{809EAC48-E284-4B4A-B814-CE0B89325EBA}" destId="{C911C6C4-B9B9-4645-83B9-3066A29F580A}" srcOrd="0" destOrd="0" presId="urn:microsoft.com/office/officeart/2005/8/layout/orgChart1"/>
    <dgm:cxn modelId="{7ABFDBE0-D765-45D2-9781-D3F1222D71BC}" srcId="{258ED610-414B-4F9D-AD7C-8F8CD4E979FB}" destId="{639B49A5-8244-42C8-A225-0954823C7F17}" srcOrd="0" destOrd="0" parTransId="{39A806C5-1087-4433-A474-1A2D8A89EE16}" sibTransId="{77047D2C-CA52-4B14-ACE1-5956C001EF96}"/>
    <dgm:cxn modelId="{B13CA2A4-9AAD-47AC-9DAE-E704B1792834}" type="presOf" srcId="{809EAC48-E284-4B4A-B814-CE0B89325EBA}" destId="{21CCCFCC-B8F8-4E72-92FE-EB3BD6892842}" srcOrd="1" destOrd="0" presId="urn:microsoft.com/office/officeart/2005/8/layout/orgChart1"/>
    <dgm:cxn modelId="{EE9E7A3C-0EB3-414D-81D8-C76DE5270FBC}" type="presOf" srcId="{39A806C5-1087-4433-A474-1A2D8A89EE16}" destId="{DE368AE2-D5A4-45A8-A8F1-E15223CC4F63}" srcOrd="0" destOrd="0" presId="urn:microsoft.com/office/officeart/2005/8/layout/orgChart1"/>
    <dgm:cxn modelId="{49E0940E-A5E8-4C60-8275-E469100F027A}" srcId="{258ED610-414B-4F9D-AD7C-8F8CD4E979FB}" destId="{735513F8-6C98-456B-BF29-F47D895A4B62}" srcOrd="1" destOrd="0" parTransId="{BEDAABC3-FE64-4D62-AE18-5E927102C6C2}" sibTransId="{F005EA30-A22B-4FBF-9D76-274F4269EC65}"/>
    <dgm:cxn modelId="{5446C080-CF82-4F6F-9D7A-293E09FB2765}" type="presOf" srcId="{21F634BA-6E9F-43D1-9EE3-69676BB34F00}" destId="{EAAB761B-FBE9-4931-9BBD-A258CCD50BFA}" srcOrd="0" destOrd="0" presId="urn:microsoft.com/office/officeart/2005/8/layout/orgChart1"/>
    <dgm:cxn modelId="{97E0BF81-728B-4976-872F-CAF053D2919C}" type="presOf" srcId="{639B49A5-8244-42C8-A225-0954823C7F17}" destId="{84DFACA5-B9F6-4D37-BE48-A67515E6418A}" srcOrd="0" destOrd="0" presId="urn:microsoft.com/office/officeart/2005/8/layout/orgChart1"/>
    <dgm:cxn modelId="{B8905B60-10BE-4702-9322-0697E5CDCC45}" type="presOf" srcId="{292C6816-7BAE-4738-A6D2-4E8D2079B9D0}" destId="{A4551C1D-1BE5-4DC1-B724-B4A781D4D939}" srcOrd="0" destOrd="0" presId="urn:microsoft.com/office/officeart/2005/8/layout/orgChart1"/>
    <dgm:cxn modelId="{E3D9F9BB-F608-4030-9FC7-35A9408D8565}" type="presOf" srcId="{BEDAABC3-FE64-4D62-AE18-5E927102C6C2}" destId="{22169443-1D64-4FBE-882F-FEAA3E878B5F}" srcOrd="0" destOrd="0" presId="urn:microsoft.com/office/officeart/2005/8/layout/orgChart1"/>
    <dgm:cxn modelId="{6BCF7E8B-3863-4B35-8629-BC0990C7F7B1}" type="presOf" srcId="{12574145-EA06-4D7E-B311-C4015B5C54F0}" destId="{27C7884D-B83B-4841-9D04-94CD230814AD}" srcOrd="0" destOrd="0" presId="urn:microsoft.com/office/officeart/2005/8/layout/orgChart1"/>
    <dgm:cxn modelId="{A9529752-595F-409A-A5D1-2A272DB20AF7}" type="presOf" srcId="{258ED610-414B-4F9D-AD7C-8F8CD4E979FB}" destId="{02D87A7E-85B2-4631-B7D2-D48BE74BE448}" srcOrd="1" destOrd="0" presId="urn:microsoft.com/office/officeart/2005/8/layout/orgChart1"/>
    <dgm:cxn modelId="{55409204-9E9A-4FD5-A1AC-36E69E07E73B}" type="presOf" srcId="{292C6816-7BAE-4738-A6D2-4E8D2079B9D0}" destId="{5954EC06-78F4-47ED-9A94-5CD952DE98B7}" srcOrd="1" destOrd="0" presId="urn:microsoft.com/office/officeart/2005/8/layout/orgChart1"/>
    <dgm:cxn modelId="{14EED20A-691C-46B2-89B8-BE519CE58043}" type="presOf" srcId="{27BDBCA9-3BFD-4358-9531-CB849BC7CF0A}" destId="{4D3DB1C2-BC3D-4B05-8907-406658503C59}" srcOrd="0" destOrd="0" presId="urn:microsoft.com/office/officeart/2005/8/layout/orgChart1"/>
    <dgm:cxn modelId="{EBA30FB7-BB43-4F49-8BDF-9BB1C38722D7}" type="presOf" srcId="{26440760-068A-457E-BB36-B4B77D2DDE13}" destId="{589B87F7-21BC-4DDC-B617-0352A852F3ED}" srcOrd="0" destOrd="0" presId="urn:microsoft.com/office/officeart/2005/8/layout/orgChart1"/>
    <dgm:cxn modelId="{1E82E438-B93A-4265-85A6-FB1D5CB07470}" srcId="{0C19E308-F652-4DEC-A609-C0896B4437BC}" destId="{809EAC48-E284-4B4A-B814-CE0B89325EBA}" srcOrd="0" destOrd="0" parTransId="{12574145-EA06-4D7E-B311-C4015B5C54F0}" sibTransId="{81933F6F-79C6-48FF-A573-8ACD0EC49261}"/>
    <dgm:cxn modelId="{A5B4C420-13F4-4374-BE43-A8330E721F8C}" srcId="{0C19E308-F652-4DEC-A609-C0896B4437BC}" destId="{527A2403-DE98-4FD4-A063-4FD96A020415}" srcOrd="1" destOrd="0" parTransId="{27BDBCA9-3BFD-4358-9531-CB849BC7CF0A}" sibTransId="{12174A3C-DD5A-4594-947B-47F706643D65}"/>
    <dgm:cxn modelId="{98EBDF24-119D-4B7C-8C79-11C88BAD0D74}" type="presOf" srcId="{0C19E308-F652-4DEC-A609-C0896B4437BC}" destId="{EFD404F9-6C01-487C-8911-AFC289BFCEB2}" srcOrd="1" destOrd="0" presId="urn:microsoft.com/office/officeart/2005/8/layout/orgChart1"/>
    <dgm:cxn modelId="{DAFDDECF-AC9E-46BF-B626-07F4604F64EA}" srcId="{258ED610-414B-4F9D-AD7C-8F8CD4E979FB}" destId="{292C6816-7BAE-4738-A6D2-4E8D2079B9D0}" srcOrd="2" destOrd="0" parTransId="{26440760-068A-457E-BB36-B4B77D2DDE13}" sibTransId="{A7B53603-23B2-4380-B61D-0E73088CCEC9}"/>
    <dgm:cxn modelId="{11B8B1C4-84FE-4CCC-92BE-F4CBB9C13573}" type="presOf" srcId="{0C19E308-F652-4DEC-A609-C0896B4437BC}" destId="{C49E23B2-34EA-4DCA-A328-3A287F073327}" srcOrd="0" destOrd="0" presId="urn:microsoft.com/office/officeart/2005/8/layout/orgChart1"/>
    <dgm:cxn modelId="{2E48103B-8A2F-49FC-9114-CF526CE10DFE}" type="presOf" srcId="{527A2403-DE98-4FD4-A063-4FD96A020415}" destId="{F3E33ADD-F62B-482F-809B-FEE6AA8C0083}" srcOrd="1" destOrd="0" presId="urn:microsoft.com/office/officeart/2005/8/layout/orgChart1"/>
    <dgm:cxn modelId="{61EEB8D3-F627-43D7-94DD-6F2CE0517091}" type="presOf" srcId="{A6004FBA-A1EB-43BE-AB64-C349ABFA8604}" destId="{29423932-4C15-4205-85FB-19F25BCA3FA5}" srcOrd="0" destOrd="0" presId="urn:microsoft.com/office/officeart/2005/8/layout/orgChart1"/>
    <dgm:cxn modelId="{6580FBA0-B62C-4A1C-8F81-C6E515BA3DD3}" type="presOf" srcId="{735513F8-6C98-456B-BF29-F47D895A4B62}" destId="{C3850669-78F3-4A43-959C-AF011C52E296}" srcOrd="0" destOrd="0" presId="urn:microsoft.com/office/officeart/2005/8/layout/orgChart1"/>
    <dgm:cxn modelId="{329707E0-E63A-47E9-B6B4-E578935E649C}" srcId="{A6004FBA-A1EB-43BE-AB64-C349ABFA8604}" destId="{0C19E308-F652-4DEC-A609-C0896B4437BC}" srcOrd="0" destOrd="0" parTransId="{4C2BCBAC-0068-45E6-9AAE-DE0664B10309}" sibTransId="{082649DA-2BB2-40B7-B9B7-6C35C07609C5}"/>
    <dgm:cxn modelId="{8F5FA06D-8629-4392-A1A4-FC6FF1305D87}" srcId="{0C19E308-F652-4DEC-A609-C0896B4437BC}" destId="{258ED610-414B-4F9D-AD7C-8F8CD4E979FB}" srcOrd="2" destOrd="0" parTransId="{21F634BA-6E9F-43D1-9EE3-69676BB34F00}" sibTransId="{3C1EE520-FBF3-48CD-9A84-26ECE94524B8}"/>
    <dgm:cxn modelId="{EE459BB5-787D-48A3-B40D-23AE9F4CBAB0}" type="presOf" srcId="{258ED610-414B-4F9D-AD7C-8F8CD4E979FB}" destId="{B26AE6BC-B7E5-4C01-84C1-E77712ABC97E}" srcOrd="0" destOrd="0" presId="urn:microsoft.com/office/officeart/2005/8/layout/orgChart1"/>
    <dgm:cxn modelId="{7DB84CFA-C178-46D0-B5BC-2AEA0F34AD62}" type="presOf" srcId="{639B49A5-8244-42C8-A225-0954823C7F17}" destId="{757BF128-7EFC-41D3-9DBC-A8A4BD589DC7}" srcOrd="1" destOrd="0" presId="urn:microsoft.com/office/officeart/2005/8/layout/orgChart1"/>
    <dgm:cxn modelId="{49EFF6EB-3F00-4876-B96F-B9CAD560E963}" type="presParOf" srcId="{29423932-4C15-4205-85FB-19F25BCA3FA5}" destId="{1F8CAC62-F27F-4421-914C-422F816EEDE0}" srcOrd="0" destOrd="0" presId="urn:microsoft.com/office/officeart/2005/8/layout/orgChart1"/>
    <dgm:cxn modelId="{AD4F6B0E-71E7-49E6-A6DE-0A59524A4A87}" type="presParOf" srcId="{1F8CAC62-F27F-4421-914C-422F816EEDE0}" destId="{9C0D0F72-3814-4686-BBDD-0B6CC524D34B}" srcOrd="0" destOrd="0" presId="urn:microsoft.com/office/officeart/2005/8/layout/orgChart1"/>
    <dgm:cxn modelId="{43A7ECD1-926B-4963-9720-3D1B1835778E}" type="presParOf" srcId="{9C0D0F72-3814-4686-BBDD-0B6CC524D34B}" destId="{C49E23B2-34EA-4DCA-A328-3A287F073327}" srcOrd="0" destOrd="0" presId="urn:microsoft.com/office/officeart/2005/8/layout/orgChart1"/>
    <dgm:cxn modelId="{1D6C3FEB-A060-4873-A7A4-FEAC3E619AD0}" type="presParOf" srcId="{9C0D0F72-3814-4686-BBDD-0B6CC524D34B}" destId="{EFD404F9-6C01-487C-8911-AFC289BFCEB2}" srcOrd="1" destOrd="0" presId="urn:microsoft.com/office/officeart/2005/8/layout/orgChart1"/>
    <dgm:cxn modelId="{61C7CD6E-713D-4AD1-A84D-A9A509F25AA5}" type="presParOf" srcId="{1F8CAC62-F27F-4421-914C-422F816EEDE0}" destId="{74601CFF-A0C9-4655-B04C-395AABEB6042}" srcOrd="1" destOrd="0" presId="urn:microsoft.com/office/officeart/2005/8/layout/orgChart1"/>
    <dgm:cxn modelId="{7F298BC5-4F64-4918-BE19-FA83A9A5C417}" type="presParOf" srcId="{74601CFF-A0C9-4655-B04C-395AABEB6042}" destId="{27C7884D-B83B-4841-9D04-94CD230814AD}" srcOrd="0" destOrd="0" presId="urn:microsoft.com/office/officeart/2005/8/layout/orgChart1"/>
    <dgm:cxn modelId="{E17C8CE3-F6D5-4689-8CD9-2B60DDF68E05}" type="presParOf" srcId="{74601CFF-A0C9-4655-B04C-395AABEB6042}" destId="{71AE6FEE-87E1-4935-B969-24EE10633408}" srcOrd="1" destOrd="0" presId="urn:microsoft.com/office/officeart/2005/8/layout/orgChart1"/>
    <dgm:cxn modelId="{0E806561-7D27-4386-9B7E-56765D77FCAE}" type="presParOf" srcId="{71AE6FEE-87E1-4935-B969-24EE10633408}" destId="{0549CF5E-471F-44F3-B8A6-4BC5C5138063}" srcOrd="0" destOrd="0" presId="urn:microsoft.com/office/officeart/2005/8/layout/orgChart1"/>
    <dgm:cxn modelId="{D8763E7E-BE4D-4B1F-91A7-FFA680DF0C34}" type="presParOf" srcId="{0549CF5E-471F-44F3-B8A6-4BC5C5138063}" destId="{C911C6C4-B9B9-4645-83B9-3066A29F580A}" srcOrd="0" destOrd="0" presId="urn:microsoft.com/office/officeart/2005/8/layout/orgChart1"/>
    <dgm:cxn modelId="{468F82F0-ABAE-4DBE-BAEE-CE5306C05BAC}" type="presParOf" srcId="{0549CF5E-471F-44F3-B8A6-4BC5C5138063}" destId="{21CCCFCC-B8F8-4E72-92FE-EB3BD6892842}" srcOrd="1" destOrd="0" presId="urn:microsoft.com/office/officeart/2005/8/layout/orgChart1"/>
    <dgm:cxn modelId="{366C3144-ADA0-4B5A-9127-8D20B7075E09}" type="presParOf" srcId="{71AE6FEE-87E1-4935-B969-24EE10633408}" destId="{78278983-974A-4C4B-9751-352E27738D7B}" srcOrd="1" destOrd="0" presId="urn:microsoft.com/office/officeart/2005/8/layout/orgChart1"/>
    <dgm:cxn modelId="{C101FCB4-E969-4DCC-BCDA-0CC329652F59}" type="presParOf" srcId="{71AE6FEE-87E1-4935-B969-24EE10633408}" destId="{C12E5C90-0177-4444-B684-DD7944CBECCE}" srcOrd="2" destOrd="0" presId="urn:microsoft.com/office/officeart/2005/8/layout/orgChart1"/>
    <dgm:cxn modelId="{A7FBF3F4-8527-46B6-9734-93A0D953CF72}" type="presParOf" srcId="{74601CFF-A0C9-4655-B04C-395AABEB6042}" destId="{4D3DB1C2-BC3D-4B05-8907-406658503C59}" srcOrd="2" destOrd="0" presId="urn:microsoft.com/office/officeart/2005/8/layout/orgChart1"/>
    <dgm:cxn modelId="{91C7D8AA-97BB-4DF0-8D20-22D954C8E717}" type="presParOf" srcId="{74601CFF-A0C9-4655-B04C-395AABEB6042}" destId="{0F60EC4A-0DA7-48BB-AF27-3E25383D62B6}" srcOrd="3" destOrd="0" presId="urn:microsoft.com/office/officeart/2005/8/layout/orgChart1"/>
    <dgm:cxn modelId="{7245AD35-81A3-4784-83CA-B3D0A71A855B}" type="presParOf" srcId="{0F60EC4A-0DA7-48BB-AF27-3E25383D62B6}" destId="{E2EC3589-9719-4197-BABC-D5825958F6B9}" srcOrd="0" destOrd="0" presId="urn:microsoft.com/office/officeart/2005/8/layout/orgChart1"/>
    <dgm:cxn modelId="{E1F125BE-1B10-4C44-8FDA-F496DC8FCC34}" type="presParOf" srcId="{E2EC3589-9719-4197-BABC-D5825958F6B9}" destId="{CD8EA00B-47CB-42EA-81D5-06092BF179B8}" srcOrd="0" destOrd="0" presId="urn:microsoft.com/office/officeart/2005/8/layout/orgChart1"/>
    <dgm:cxn modelId="{124B7683-D7E1-4E89-BC33-DFE19C18408F}" type="presParOf" srcId="{E2EC3589-9719-4197-BABC-D5825958F6B9}" destId="{F3E33ADD-F62B-482F-809B-FEE6AA8C0083}" srcOrd="1" destOrd="0" presId="urn:microsoft.com/office/officeart/2005/8/layout/orgChart1"/>
    <dgm:cxn modelId="{4F26F515-F185-48A1-9F43-9CB9A856D42D}" type="presParOf" srcId="{0F60EC4A-0DA7-48BB-AF27-3E25383D62B6}" destId="{899144C3-1C1C-44FE-A605-3783A2E40E61}" srcOrd="1" destOrd="0" presId="urn:microsoft.com/office/officeart/2005/8/layout/orgChart1"/>
    <dgm:cxn modelId="{E840D39D-1F19-4861-93F1-EDEA48278DD8}" type="presParOf" srcId="{0F60EC4A-0DA7-48BB-AF27-3E25383D62B6}" destId="{A60D5935-1A94-4DCF-A58E-5E9024C3E3B8}" srcOrd="2" destOrd="0" presId="urn:microsoft.com/office/officeart/2005/8/layout/orgChart1"/>
    <dgm:cxn modelId="{ADC6252A-3E45-49D9-8C87-5E9DC46A5F68}" type="presParOf" srcId="{74601CFF-A0C9-4655-B04C-395AABEB6042}" destId="{EAAB761B-FBE9-4931-9BBD-A258CCD50BFA}" srcOrd="4" destOrd="0" presId="urn:microsoft.com/office/officeart/2005/8/layout/orgChart1"/>
    <dgm:cxn modelId="{85ADC905-31F3-4FEA-8F3B-A9CCC02E5B51}" type="presParOf" srcId="{74601CFF-A0C9-4655-B04C-395AABEB6042}" destId="{946E4797-D754-432E-B7E1-267C0CC44FBE}" srcOrd="5" destOrd="0" presId="urn:microsoft.com/office/officeart/2005/8/layout/orgChart1"/>
    <dgm:cxn modelId="{93102E83-1A45-4F70-828F-4CB94E884393}" type="presParOf" srcId="{946E4797-D754-432E-B7E1-267C0CC44FBE}" destId="{EBE21374-05D1-46B7-B161-953608DE35EC}" srcOrd="0" destOrd="0" presId="urn:microsoft.com/office/officeart/2005/8/layout/orgChart1"/>
    <dgm:cxn modelId="{0474755E-D7D2-4DEC-8ADF-EEAF3185677E}" type="presParOf" srcId="{EBE21374-05D1-46B7-B161-953608DE35EC}" destId="{B26AE6BC-B7E5-4C01-84C1-E77712ABC97E}" srcOrd="0" destOrd="0" presId="urn:microsoft.com/office/officeart/2005/8/layout/orgChart1"/>
    <dgm:cxn modelId="{41B6B459-5883-40F0-82FC-F7958DAB1117}" type="presParOf" srcId="{EBE21374-05D1-46B7-B161-953608DE35EC}" destId="{02D87A7E-85B2-4631-B7D2-D48BE74BE448}" srcOrd="1" destOrd="0" presId="urn:microsoft.com/office/officeart/2005/8/layout/orgChart1"/>
    <dgm:cxn modelId="{AD4633FB-AB8E-4B61-B4FB-53999D5B7DC6}" type="presParOf" srcId="{946E4797-D754-432E-B7E1-267C0CC44FBE}" destId="{4CF7A512-3D2D-44D9-BD93-FE6F673F833B}" srcOrd="1" destOrd="0" presId="urn:microsoft.com/office/officeart/2005/8/layout/orgChart1"/>
    <dgm:cxn modelId="{75F77417-A74C-4E6E-9DD9-B3D5024A2DF9}" type="presParOf" srcId="{4CF7A512-3D2D-44D9-BD93-FE6F673F833B}" destId="{DE368AE2-D5A4-45A8-A8F1-E15223CC4F63}" srcOrd="0" destOrd="0" presId="urn:microsoft.com/office/officeart/2005/8/layout/orgChart1"/>
    <dgm:cxn modelId="{6392AEFD-9AB6-41AB-9AD1-AEB1B00FD78B}" type="presParOf" srcId="{4CF7A512-3D2D-44D9-BD93-FE6F673F833B}" destId="{B9519D7F-F3F1-4757-8F25-43EB81448FD9}" srcOrd="1" destOrd="0" presId="urn:microsoft.com/office/officeart/2005/8/layout/orgChart1"/>
    <dgm:cxn modelId="{1A292C71-2236-4AB4-991D-53195645A280}" type="presParOf" srcId="{B9519D7F-F3F1-4757-8F25-43EB81448FD9}" destId="{25AE06B8-1B43-4206-8FA2-E8512BE34D25}" srcOrd="0" destOrd="0" presId="urn:microsoft.com/office/officeart/2005/8/layout/orgChart1"/>
    <dgm:cxn modelId="{E0D4B2B6-989E-49B9-9329-33185A575D59}" type="presParOf" srcId="{25AE06B8-1B43-4206-8FA2-E8512BE34D25}" destId="{84DFACA5-B9F6-4D37-BE48-A67515E6418A}" srcOrd="0" destOrd="0" presId="urn:microsoft.com/office/officeart/2005/8/layout/orgChart1"/>
    <dgm:cxn modelId="{29440C71-753A-480E-9726-C3D630E7FB77}" type="presParOf" srcId="{25AE06B8-1B43-4206-8FA2-E8512BE34D25}" destId="{757BF128-7EFC-41D3-9DBC-A8A4BD589DC7}" srcOrd="1" destOrd="0" presId="urn:microsoft.com/office/officeart/2005/8/layout/orgChart1"/>
    <dgm:cxn modelId="{9BA7EE52-EFC9-4774-A78C-8AB50234E454}" type="presParOf" srcId="{B9519D7F-F3F1-4757-8F25-43EB81448FD9}" destId="{EABBAE31-778F-4428-84EB-102BC13DA4FB}" srcOrd="1" destOrd="0" presId="urn:microsoft.com/office/officeart/2005/8/layout/orgChart1"/>
    <dgm:cxn modelId="{5791F8D4-B152-41CF-8CD6-335A73A80B6A}" type="presParOf" srcId="{B9519D7F-F3F1-4757-8F25-43EB81448FD9}" destId="{55A591D2-3C9D-4133-9643-91B527538CAA}" srcOrd="2" destOrd="0" presId="urn:microsoft.com/office/officeart/2005/8/layout/orgChart1"/>
    <dgm:cxn modelId="{025A5356-6F43-444E-ADBE-C238BDBD110A}" type="presParOf" srcId="{4CF7A512-3D2D-44D9-BD93-FE6F673F833B}" destId="{22169443-1D64-4FBE-882F-FEAA3E878B5F}" srcOrd="2" destOrd="0" presId="urn:microsoft.com/office/officeart/2005/8/layout/orgChart1"/>
    <dgm:cxn modelId="{5403E566-826A-4C85-B22A-245FEBA0DC37}" type="presParOf" srcId="{4CF7A512-3D2D-44D9-BD93-FE6F673F833B}" destId="{1A428754-D853-4963-A317-247797A71935}" srcOrd="3" destOrd="0" presId="urn:microsoft.com/office/officeart/2005/8/layout/orgChart1"/>
    <dgm:cxn modelId="{95EAF1C8-265F-4971-88FB-9EE2F0A184E9}" type="presParOf" srcId="{1A428754-D853-4963-A317-247797A71935}" destId="{A1FC3619-B2B7-4523-BB78-A14CD3D13E72}" srcOrd="0" destOrd="0" presId="urn:microsoft.com/office/officeart/2005/8/layout/orgChart1"/>
    <dgm:cxn modelId="{DF9F164D-E69D-422D-86CF-9F2719C0B25A}" type="presParOf" srcId="{A1FC3619-B2B7-4523-BB78-A14CD3D13E72}" destId="{C3850669-78F3-4A43-959C-AF011C52E296}" srcOrd="0" destOrd="0" presId="urn:microsoft.com/office/officeart/2005/8/layout/orgChart1"/>
    <dgm:cxn modelId="{5AA47432-85E5-4467-9FD6-5CB8795F19E4}" type="presParOf" srcId="{A1FC3619-B2B7-4523-BB78-A14CD3D13E72}" destId="{19581EEA-D0DD-421F-AE68-134D6A8FE973}" srcOrd="1" destOrd="0" presId="urn:microsoft.com/office/officeart/2005/8/layout/orgChart1"/>
    <dgm:cxn modelId="{7183A5C5-38D7-429C-B1FF-072CEEFA18FC}" type="presParOf" srcId="{1A428754-D853-4963-A317-247797A71935}" destId="{B419238E-1F4A-49FC-887E-785AEB6BE08F}" srcOrd="1" destOrd="0" presId="urn:microsoft.com/office/officeart/2005/8/layout/orgChart1"/>
    <dgm:cxn modelId="{3439138C-E8FB-4EEA-83AA-D67AB18762BB}" type="presParOf" srcId="{1A428754-D853-4963-A317-247797A71935}" destId="{6D6526F3-6B6C-4C44-AD5C-5A33CD09FA42}" srcOrd="2" destOrd="0" presId="urn:microsoft.com/office/officeart/2005/8/layout/orgChart1"/>
    <dgm:cxn modelId="{211483C1-B9F8-4F96-89BC-9B1929978A35}" type="presParOf" srcId="{4CF7A512-3D2D-44D9-BD93-FE6F673F833B}" destId="{589B87F7-21BC-4DDC-B617-0352A852F3ED}" srcOrd="4" destOrd="0" presId="urn:microsoft.com/office/officeart/2005/8/layout/orgChart1"/>
    <dgm:cxn modelId="{EC7E693F-9B0D-4180-8D07-B3FBC7D5646C}" type="presParOf" srcId="{4CF7A512-3D2D-44D9-BD93-FE6F673F833B}" destId="{326702D5-2E10-43A8-B785-A56B5FD73E44}" srcOrd="5" destOrd="0" presId="urn:microsoft.com/office/officeart/2005/8/layout/orgChart1"/>
    <dgm:cxn modelId="{A3C6381D-852F-4F55-8460-AF8A6DE7F1B5}" type="presParOf" srcId="{326702D5-2E10-43A8-B785-A56B5FD73E44}" destId="{690746FC-D37A-404B-9EB9-44A6556A4E38}" srcOrd="0" destOrd="0" presId="urn:microsoft.com/office/officeart/2005/8/layout/orgChart1"/>
    <dgm:cxn modelId="{948DA4E2-FDC1-47E2-885A-FFE7766C4819}" type="presParOf" srcId="{690746FC-D37A-404B-9EB9-44A6556A4E38}" destId="{A4551C1D-1BE5-4DC1-B724-B4A781D4D939}" srcOrd="0" destOrd="0" presId="urn:microsoft.com/office/officeart/2005/8/layout/orgChart1"/>
    <dgm:cxn modelId="{C00BD4B7-223F-46CD-9A0A-59CF6B4EDBC8}" type="presParOf" srcId="{690746FC-D37A-404B-9EB9-44A6556A4E38}" destId="{5954EC06-78F4-47ED-9A94-5CD952DE98B7}" srcOrd="1" destOrd="0" presId="urn:microsoft.com/office/officeart/2005/8/layout/orgChart1"/>
    <dgm:cxn modelId="{D8CD55A2-CE39-4DDD-AC5A-82083EDDC07D}" type="presParOf" srcId="{326702D5-2E10-43A8-B785-A56B5FD73E44}" destId="{6C3A3C38-012D-40A7-904C-231F976B0EC4}" srcOrd="1" destOrd="0" presId="urn:microsoft.com/office/officeart/2005/8/layout/orgChart1"/>
    <dgm:cxn modelId="{D418D19F-41E0-4E3A-9F44-282E09C90073}" type="presParOf" srcId="{326702D5-2E10-43A8-B785-A56B5FD73E44}" destId="{11D94ECD-590A-4AB9-B8B0-EC44AFC4F78F}" srcOrd="2" destOrd="0" presId="urn:microsoft.com/office/officeart/2005/8/layout/orgChart1"/>
    <dgm:cxn modelId="{8064B4EE-F296-4C48-8525-3CD4F3D62CA2}" type="presParOf" srcId="{946E4797-D754-432E-B7E1-267C0CC44FBE}" destId="{EF49D387-7F8E-4526-94BF-B8AB897FE9EA}" srcOrd="2" destOrd="0" presId="urn:microsoft.com/office/officeart/2005/8/layout/orgChart1"/>
    <dgm:cxn modelId="{1B1344EA-1940-4974-B0C9-13AAE19DFA03}" type="presParOf" srcId="{1F8CAC62-F27F-4421-914C-422F816EEDE0}" destId="{BEEB9F8C-0C6A-41FE-8A28-62EBD47E748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004FBA-A1EB-43BE-AB64-C349ABFA860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19E308-F652-4DEC-A609-C0896B4437BC}">
      <dgm:prSet phldrT="[Text]" custT="1"/>
      <dgm:spPr/>
      <dgm:t>
        <a:bodyPr/>
        <a:lstStyle/>
        <a:p>
          <a:r>
            <a:rPr lang="fa-IR" sz="3200" b="1" dirty="0">
              <a:solidFill>
                <a:schemeClr val="bg1"/>
              </a:solidFill>
              <a:cs typeface="B Yagut" panose="00000400000000000000" pitchFamily="2" charset="-78"/>
            </a:rPr>
            <a:t>درمان دارویی</a:t>
          </a:r>
          <a:endParaRPr lang="en-US" sz="3200" dirty="0">
            <a:solidFill>
              <a:schemeClr val="bg1"/>
            </a:solidFill>
          </a:endParaRPr>
        </a:p>
      </dgm:t>
    </dgm:pt>
    <dgm:pt modelId="{4C2BCBAC-0068-45E6-9AAE-DE0664B10309}" type="parTrans" cxnId="{329707E0-E63A-47E9-B6B4-E578935E649C}">
      <dgm:prSet/>
      <dgm:spPr/>
      <dgm:t>
        <a:bodyPr/>
        <a:lstStyle/>
        <a:p>
          <a:endParaRPr lang="en-US"/>
        </a:p>
      </dgm:t>
    </dgm:pt>
    <dgm:pt modelId="{082649DA-2BB2-40B7-B9B7-6C35C07609C5}" type="sibTrans" cxnId="{329707E0-E63A-47E9-B6B4-E578935E649C}">
      <dgm:prSet/>
      <dgm:spPr/>
      <dgm:t>
        <a:bodyPr/>
        <a:lstStyle/>
        <a:p>
          <a:endParaRPr lang="en-US"/>
        </a:p>
      </dgm:t>
    </dgm:pt>
    <dgm:pt modelId="{809EAC48-E284-4B4A-B814-CE0B89325EBA}">
      <dgm:prSet phldrT="[Text]" custT="1"/>
      <dgm:spPr/>
      <dgm:t>
        <a:bodyPr/>
        <a:lstStyle/>
        <a:p>
          <a:r>
            <a:rPr lang="fa-IR" sz="3200" b="1" dirty="0">
              <a:cs typeface="B Yagut" panose="00000400000000000000" pitchFamily="2" charset="-78"/>
            </a:rPr>
            <a:t>ضد التهاب</a:t>
          </a:r>
          <a:endParaRPr lang="en-US" sz="3200" b="1" dirty="0">
            <a:cs typeface="B Yagut" panose="00000400000000000000" pitchFamily="2" charset="-78"/>
          </a:endParaRPr>
        </a:p>
      </dgm:t>
    </dgm:pt>
    <dgm:pt modelId="{12574145-EA06-4D7E-B311-C4015B5C54F0}" type="parTrans" cxnId="{1E82E438-B93A-4265-85A6-FB1D5CB07470}">
      <dgm:prSet/>
      <dgm:spPr/>
      <dgm:t>
        <a:bodyPr/>
        <a:lstStyle/>
        <a:p>
          <a:endParaRPr lang="en-US"/>
        </a:p>
      </dgm:t>
    </dgm:pt>
    <dgm:pt modelId="{81933F6F-79C6-48FF-A573-8ACD0EC49261}" type="sibTrans" cxnId="{1E82E438-B93A-4265-85A6-FB1D5CB07470}">
      <dgm:prSet/>
      <dgm:spPr/>
      <dgm:t>
        <a:bodyPr/>
        <a:lstStyle/>
        <a:p>
          <a:endParaRPr lang="en-US"/>
        </a:p>
      </dgm:t>
    </dgm:pt>
    <dgm:pt modelId="{527A2403-DE98-4FD4-A063-4FD96A020415}">
      <dgm:prSet phldrT="[Text]"/>
      <dgm:spPr/>
      <dgm:t>
        <a:bodyPr/>
        <a:lstStyle/>
        <a:p>
          <a:r>
            <a:rPr lang="fa-IR" b="1" dirty="0">
              <a:cs typeface="B Yagut" panose="00000400000000000000" pitchFamily="2" charset="-78"/>
            </a:rPr>
            <a:t>برونکودیلاتورها</a:t>
          </a:r>
        </a:p>
        <a:p>
          <a:r>
            <a:rPr lang="fa-IR" b="1" dirty="0">
              <a:cs typeface="B Yagut" panose="00000400000000000000" pitchFamily="2" charset="-78"/>
            </a:rPr>
            <a:t>( </a:t>
          </a:r>
          <a:r>
            <a:rPr lang="fa-IR" b="1" i="0" dirty="0">
              <a:cs typeface="B Yagut" panose="00000400000000000000" pitchFamily="2" charset="-78"/>
            </a:rPr>
            <a:t>گشاد كننده برونش )</a:t>
          </a:r>
          <a:endParaRPr lang="en-US" b="1" dirty="0">
            <a:cs typeface="B Yagut" panose="00000400000000000000" pitchFamily="2" charset="-78"/>
          </a:endParaRPr>
        </a:p>
      </dgm:t>
    </dgm:pt>
    <dgm:pt modelId="{27BDBCA9-3BFD-4358-9531-CB849BC7CF0A}" type="parTrans" cxnId="{A5B4C420-13F4-4374-BE43-A8330E721F8C}">
      <dgm:prSet/>
      <dgm:spPr/>
      <dgm:t>
        <a:bodyPr/>
        <a:lstStyle/>
        <a:p>
          <a:endParaRPr lang="en-US"/>
        </a:p>
      </dgm:t>
    </dgm:pt>
    <dgm:pt modelId="{12174A3C-DD5A-4594-947B-47F706643D65}" type="sibTrans" cxnId="{A5B4C420-13F4-4374-BE43-A8330E721F8C}">
      <dgm:prSet/>
      <dgm:spPr/>
      <dgm:t>
        <a:bodyPr/>
        <a:lstStyle/>
        <a:p>
          <a:endParaRPr lang="en-US"/>
        </a:p>
      </dgm:t>
    </dgm:pt>
    <dgm:pt modelId="{5165FB78-C8BB-419B-85DA-4AF9B8A71F14}" type="asst">
      <dgm:prSet phldrT="[Text]" custT="1"/>
      <dgm:spPr/>
      <dgm:t>
        <a:bodyPr/>
        <a:lstStyle/>
        <a:p>
          <a:r>
            <a:rPr lang="fa-IR" sz="3200" dirty="0">
              <a:cs typeface="B Yagut" panose="00000400000000000000" pitchFamily="2" charset="-78"/>
            </a:rPr>
            <a:t>متیل گزانتین ها</a:t>
          </a:r>
          <a:endParaRPr lang="en-US" sz="3200" dirty="0">
            <a:cs typeface="B Yagut" panose="00000400000000000000" pitchFamily="2" charset="-78"/>
          </a:endParaRPr>
        </a:p>
      </dgm:t>
    </dgm:pt>
    <dgm:pt modelId="{80F77C4F-7D01-43CC-8C1C-8A28F0DADA56}" type="parTrans" cxnId="{4E8D492C-6877-4477-A492-D4286692BB19}">
      <dgm:prSet/>
      <dgm:spPr/>
      <dgm:t>
        <a:bodyPr/>
        <a:lstStyle/>
        <a:p>
          <a:endParaRPr lang="en-US"/>
        </a:p>
      </dgm:t>
    </dgm:pt>
    <dgm:pt modelId="{96A25786-6021-47ED-AEF3-CF0AB8A33978}" type="sibTrans" cxnId="{4E8D492C-6877-4477-A492-D4286692BB19}">
      <dgm:prSet/>
      <dgm:spPr/>
      <dgm:t>
        <a:bodyPr/>
        <a:lstStyle/>
        <a:p>
          <a:endParaRPr lang="en-US"/>
        </a:p>
      </dgm:t>
    </dgm:pt>
    <dgm:pt modelId="{C021B8A0-533E-4ED7-B529-AF8E723FD5AF}" type="asst">
      <dgm:prSet phldrT="[Text]" custT="1"/>
      <dgm:spPr/>
      <dgm:t>
        <a:bodyPr/>
        <a:lstStyle/>
        <a:p>
          <a:r>
            <a:rPr lang="fa-IR" sz="3200" dirty="0">
              <a:cs typeface="B Yagut" panose="00000400000000000000" pitchFamily="2" charset="-78"/>
            </a:rPr>
            <a:t>آگونیست های بتا آدرنرژیک</a:t>
          </a:r>
          <a:endParaRPr lang="en-US" sz="3200" dirty="0">
            <a:cs typeface="B Yagut" panose="00000400000000000000" pitchFamily="2" charset="-78"/>
          </a:endParaRPr>
        </a:p>
      </dgm:t>
    </dgm:pt>
    <dgm:pt modelId="{0030AAA7-5476-44BD-938B-25315A3E1BA9}" type="parTrans" cxnId="{710496F9-66A3-4F19-B8DE-640FDDC5DE39}">
      <dgm:prSet/>
      <dgm:spPr/>
      <dgm:t>
        <a:bodyPr/>
        <a:lstStyle/>
        <a:p>
          <a:endParaRPr lang="en-US"/>
        </a:p>
      </dgm:t>
    </dgm:pt>
    <dgm:pt modelId="{9AB09F18-205D-4B5A-B0D9-C17E258C3F26}" type="sibTrans" cxnId="{710496F9-66A3-4F19-B8DE-640FDDC5DE39}">
      <dgm:prSet/>
      <dgm:spPr/>
      <dgm:t>
        <a:bodyPr/>
        <a:lstStyle/>
        <a:p>
          <a:endParaRPr lang="en-US"/>
        </a:p>
      </dgm:t>
    </dgm:pt>
    <dgm:pt modelId="{29423932-4C15-4205-85FB-19F25BCA3FA5}" type="pres">
      <dgm:prSet presAssocID="{A6004FBA-A1EB-43BE-AB64-C349ABFA86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1F8CAC62-F27F-4421-914C-422F816EEDE0}" type="pres">
      <dgm:prSet presAssocID="{0C19E308-F652-4DEC-A609-C0896B4437BC}" presName="hierRoot1" presStyleCnt="0">
        <dgm:presLayoutVars>
          <dgm:hierBranch val="init"/>
        </dgm:presLayoutVars>
      </dgm:prSet>
      <dgm:spPr/>
    </dgm:pt>
    <dgm:pt modelId="{9C0D0F72-3814-4686-BBDD-0B6CC524D34B}" type="pres">
      <dgm:prSet presAssocID="{0C19E308-F652-4DEC-A609-C0896B4437BC}" presName="rootComposite1" presStyleCnt="0"/>
      <dgm:spPr/>
    </dgm:pt>
    <dgm:pt modelId="{C49E23B2-34EA-4DCA-A328-3A287F073327}" type="pres">
      <dgm:prSet presAssocID="{0C19E308-F652-4DEC-A609-C0896B4437BC}" presName="rootText1" presStyleLbl="node0" presStyleIdx="0" presStyleCnt="1" custLinFactNeighborY="-12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FD404F9-6C01-487C-8911-AFC289BFCEB2}" type="pres">
      <dgm:prSet presAssocID="{0C19E308-F652-4DEC-A609-C0896B4437BC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74601CFF-A0C9-4655-B04C-395AABEB6042}" type="pres">
      <dgm:prSet presAssocID="{0C19E308-F652-4DEC-A609-C0896B4437BC}" presName="hierChild2" presStyleCnt="0"/>
      <dgm:spPr/>
    </dgm:pt>
    <dgm:pt modelId="{27C7884D-B83B-4841-9D04-94CD230814AD}" type="pres">
      <dgm:prSet presAssocID="{12574145-EA06-4D7E-B311-C4015B5C54F0}" presName="Name37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71AE6FEE-87E1-4935-B969-24EE10633408}" type="pres">
      <dgm:prSet presAssocID="{809EAC48-E284-4B4A-B814-CE0B89325EBA}" presName="hierRoot2" presStyleCnt="0">
        <dgm:presLayoutVars>
          <dgm:hierBranch val="init"/>
        </dgm:presLayoutVars>
      </dgm:prSet>
      <dgm:spPr/>
    </dgm:pt>
    <dgm:pt modelId="{0549CF5E-471F-44F3-B8A6-4BC5C5138063}" type="pres">
      <dgm:prSet presAssocID="{809EAC48-E284-4B4A-B814-CE0B89325EBA}" presName="rootComposite" presStyleCnt="0"/>
      <dgm:spPr/>
    </dgm:pt>
    <dgm:pt modelId="{C911C6C4-B9B9-4645-83B9-3066A29F580A}" type="pres">
      <dgm:prSet presAssocID="{809EAC48-E284-4B4A-B814-CE0B89325EB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1CCCFCC-B8F8-4E72-92FE-EB3BD6892842}" type="pres">
      <dgm:prSet presAssocID="{809EAC48-E284-4B4A-B814-CE0B89325EBA}" presName="rootConnector" presStyleLbl="node2" presStyleIdx="0" presStyleCnt="2"/>
      <dgm:spPr/>
      <dgm:t>
        <a:bodyPr/>
        <a:lstStyle/>
        <a:p>
          <a:pPr rtl="1"/>
          <a:endParaRPr lang="fa-IR"/>
        </a:p>
      </dgm:t>
    </dgm:pt>
    <dgm:pt modelId="{78278983-974A-4C4B-9751-352E27738D7B}" type="pres">
      <dgm:prSet presAssocID="{809EAC48-E284-4B4A-B814-CE0B89325EBA}" presName="hierChild4" presStyleCnt="0"/>
      <dgm:spPr/>
    </dgm:pt>
    <dgm:pt modelId="{C12E5C90-0177-4444-B684-DD7944CBECCE}" type="pres">
      <dgm:prSet presAssocID="{809EAC48-E284-4B4A-B814-CE0B89325EBA}" presName="hierChild5" presStyleCnt="0"/>
      <dgm:spPr/>
    </dgm:pt>
    <dgm:pt modelId="{4D3DB1C2-BC3D-4B05-8907-406658503C59}" type="pres">
      <dgm:prSet presAssocID="{27BDBCA9-3BFD-4358-9531-CB849BC7CF0A}" presName="Name37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0F60EC4A-0DA7-48BB-AF27-3E25383D62B6}" type="pres">
      <dgm:prSet presAssocID="{527A2403-DE98-4FD4-A063-4FD96A020415}" presName="hierRoot2" presStyleCnt="0">
        <dgm:presLayoutVars>
          <dgm:hierBranch val="init"/>
        </dgm:presLayoutVars>
      </dgm:prSet>
      <dgm:spPr/>
    </dgm:pt>
    <dgm:pt modelId="{E2EC3589-9719-4197-BABC-D5825958F6B9}" type="pres">
      <dgm:prSet presAssocID="{527A2403-DE98-4FD4-A063-4FD96A020415}" presName="rootComposite" presStyleCnt="0"/>
      <dgm:spPr/>
    </dgm:pt>
    <dgm:pt modelId="{CD8EA00B-47CB-42EA-81D5-06092BF179B8}" type="pres">
      <dgm:prSet presAssocID="{527A2403-DE98-4FD4-A063-4FD96A020415}" presName="rootText" presStyleLbl="node2" presStyleIdx="1" presStyleCnt="2" custScaleX="12254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3E33ADD-F62B-482F-809B-FEE6AA8C0083}" type="pres">
      <dgm:prSet presAssocID="{527A2403-DE98-4FD4-A063-4FD96A020415}" presName="rootConnector" presStyleLbl="node2" presStyleIdx="1" presStyleCnt="2"/>
      <dgm:spPr/>
      <dgm:t>
        <a:bodyPr/>
        <a:lstStyle/>
        <a:p>
          <a:pPr rtl="1"/>
          <a:endParaRPr lang="fa-IR"/>
        </a:p>
      </dgm:t>
    </dgm:pt>
    <dgm:pt modelId="{899144C3-1C1C-44FE-A605-3783A2E40E61}" type="pres">
      <dgm:prSet presAssocID="{527A2403-DE98-4FD4-A063-4FD96A020415}" presName="hierChild4" presStyleCnt="0"/>
      <dgm:spPr/>
    </dgm:pt>
    <dgm:pt modelId="{A60D5935-1A94-4DCF-A58E-5E9024C3E3B8}" type="pres">
      <dgm:prSet presAssocID="{527A2403-DE98-4FD4-A063-4FD96A020415}" presName="hierChild5" presStyleCnt="0"/>
      <dgm:spPr/>
    </dgm:pt>
    <dgm:pt modelId="{478DA163-A209-41AD-9306-8EBBBEF37686}" type="pres">
      <dgm:prSet presAssocID="{80F77C4F-7D01-43CC-8C1C-8A28F0DADA56}" presName="Name111" presStyleLbl="parChTrans1D3" presStyleIdx="0" presStyleCnt="2"/>
      <dgm:spPr/>
      <dgm:t>
        <a:bodyPr/>
        <a:lstStyle/>
        <a:p>
          <a:pPr rtl="1"/>
          <a:endParaRPr lang="fa-IR"/>
        </a:p>
      </dgm:t>
    </dgm:pt>
    <dgm:pt modelId="{8C480943-F94F-4FBA-9680-4D77304B60F6}" type="pres">
      <dgm:prSet presAssocID="{5165FB78-C8BB-419B-85DA-4AF9B8A71F14}" presName="hierRoot3" presStyleCnt="0">
        <dgm:presLayoutVars>
          <dgm:hierBranch val="init"/>
        </dgm:presLayoutVars>
      </dgm:prSet>
      <dgm:spPr/>
    </dgm:pt>
    <dgm:pt modelId="{C2BB0797-049D-4FD1-86F4-13EF63AE7568}" type="pres">
      <dgm:prSet presAssocID="{5165FB78-C8BB-419B-85DA-4AF9B8A71F14}" presName="rootComposite3" presStyleCnt="0"/>
      <dgm:spPr/>
    </dgm:pt>
    <dgm:pt modelId="{D3041C65-DAC7-4452-9AD1-F8AB0A0E53DF}" type="pres">
      <dgm:prSet presAssocID="{5165FB78-C8BB-419B-85DA-4AF9B8A71F14}" presName="rootText3" presStyleLbl="asst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DF9857F-8E6E-4117-9FAA-34442909FE3E}" type="pres">
      <dgm:prSet presAssocID="{5165FB78-C8BB-419B-85DA-4AF9B8A71F14}" presName="rootConnector3" presStyleLbl="asst2" presStyleIdx="0" presStyleCnt="2"/>
      <dgm:spPr/>
      <dgm:t>
        <a:bodyPr/>
        <a:lstStyle/>
        <a:p>
          <a:pPr rtl="1"/>
          <a:endParaRPr lang="fa-IR"/>
        </a:p>
      </dgm:t>
    </dgm:pt>
    <dgm:pt modelId="{A4CAFED3-8B57-4CBB-957F-D2699B71FE48}" type="pres">
      <dgm:prSet presAssocID="{5165FB78-C8BB-419B-85DA-4AF9B8A71F14}" presName="hierChild6" presStyleCnt="0"/>
      <dgm:spPr/>
    </dgm:pt>
    <dgm:pt modelId="{823675B6-DCBF-4CE1-B7CD-7BF4A88E8D97}" type="pres">
      <dgm:prSet presAssocID="{5165FB78-C8BB-419B-85DA-4AF9B8A71F14}" presName="hierChild7" presStyleCnt="0"/>
      <dgm:spPr/>
    </dgm:pt>
    <dgm:pt modelId="{A076C2D5-9119-43C5-BDF9-6EF8C85BD3E5}" type="pres">
      <dgm:prSet presAssocID="{0030AAA7-5476-44BD-938B-25315A3E1BA9}" presName="Name111" presStyleLbl="parChTrans1D3" presStyleIdx="1" presStyleCnt="2"/>
      <dgm:spPr/>
      <dgm:t>
        <a:bodyPr/>
        <a:lstStyle/>
        <a:p>
          <a:pPr rtl="1"/>
          <a:endParaRPr lang="fa-IR"/>
        </a:p>
      </dgm:t>
    </dgm:pt>
    <dgm:pt modelId="{97E96368-AD34-498E-917E-F0B70866E405}" type="pres">
      <dgm:prSet presAssocID="{C021B8A0-533E-4ED7-B529-AF8E723FD5AF}" presName="hierRoot3" presStyleCnt="0">
        <dgm:presLayoutVars>
          <dgm:hierBranch val="init"/>
        </dgm:presLayoutVars>
      </dgm:prSet>
      <dgm:spPr/>
    </dgm:pt>
    <dgm:pt modelId="{3C937502-29F6-4062-BC2A-927A3608F5CA}" type="pres">
      <dgm:prSet presAssocID="{C021B8A0-533E-4ED7-B529-AF8E723FD5AF}" presName="rootComposite3" presStyleCnt="0"/>
      <dgm:spPr/>
    </dgm:pt>
    <dgm:pt modelId="{7192986A-761F-41D1-983F-FBDB8F113BA9}" type="pres">
      <dgm:prSet presAssocID="{C021B8A0-533E-4ED7-B529-AF8E723FD5AF}" presName="rootText3" presStyleLbl="asst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545AAEC-745C-422E-AE2A-6DE2C40E5CEB}" type="pres">
      <dgm:prSet presAssocID="{C021B8A0-533E-4ED7-B529-AF8E723FD5AF}" presName="rootConnector3" presStyleLbl="asst2" presStyleIdx="1" presStyleCnt="2"/>
      <dgm:spPr/>
      <dgm:t>
        <a:bodyPr/>
        <a:lstStyle/>
        <a:p>
          <a:pPr rtl="1"/>
          <a:endParaRPr lang="fa-IR"/>
        </a:p>
      </dgm:t>
    </dgm:pt>
    <dgm:pt modelId="{FA0072D5-7220-497A-BEA5-1957EC521C80}" type="pres">
      <dgm:prSet presAssocID="{C021B8A0-533E-4ED7-B529-AF8E723FD5AF}" presName="hierChild6" presStyleCnt="0"/>
      <dgm:spPr/>
    </dgm:pt>
    <dgm:pt modelId="{2F4F5876-2EB3-4380-874A-58B352AE77B7}" type="pres">
      <dgm:prSet presAssocID="{C021B8A0-533E-4ED7-B529-AF8E723FD5AF}" presName="hierChild7" presStyleCnt="0"/>
      <dgm:spPr/>
    </dgm:pt>
    <dgm:pt modelId="{BEEB9F8C-0C6A-41FE-8A28-62EBD47E748F}" type="pres">
      <dgm:prSet presAssocID="{0C19E308-F652-4DEC-A609-C0896B4437BC}" presName="hierChild3" presStyleCnt="0"/>
      <dgm:spPr/>
    </dgm:pt>
  </dgm:ptLst>
  <dgm:cxnLst>
    <dgm:cxn modelId="{AB5342D0-EE2D-4190-8014-153D43D54332}" type="presOf" srcId="{80F77C4F-7D01-43CC-8C1C-8A28F0DADA56}" destId="{478DA163-A209-41AD-9306-8EBBBEF37686}" srcOrd="0" destOrd="0" presId="urn:microsoft.com/office/officeart/2005/8/layout/orgChart1"/>
    <dgm:cxn modelId="{2E48103B-8A2F-49FC-9114-CF526CE10DFE}" type="presOf" srcId="{527A2403-DE98-4FD4-A063-4FD96A020415}" destId="{F3E33ADD-F62B-482F-809B-FEE6AA8C0083}" srcOrd="1" destOrd="0" presId="urn:microsoft.com/office/officeart/2005/8/layout/orgChart1"/>
    <dgm:cxn modelId="{6EC2684F-2334-4D98-8563-11C7FFAB6725}" type="presOf" srcId="{5165FB78-C8BB-419B-85DA-4AF9B8A71F14}" destId="{D3041C65-DAC7-4452-9AD1-F8AB0A0E53DF}" srcOrd="0" destOrd="0" presId="urn:microsoft.com/office/officeart/2005/8/layout/orgChart1"/>
    <dgm:cxn modelId="{286E2A66-3587-433D-AFFD-AD255AB9800F}" type="presOf" srcId="{0030AAA7-5476-44BD-938B-25315A3E1BA9}" destId="{A076C2D5-9119-43C5-BDF9-6EF8C85BD3E5}" srcOrd="0" destOrd="0" presId="urn:microsoft.com/office/officeart/2005/8/layout/orgChart1"/>
    <dgm:cxn modelId="{D71B46D8-1099-4FAA-812D-042CE7058925}" type="presOf" srcId="{527A2403-DE98-4FD4-A063-4FD96A020415}" destId="{CD8EA00B-47CB-42EA-81D5-06092BF179B8}" srcOrd="0" destOrd="0" presId="urn:microsoft.com/office/officeart/2005/8/layout/orgChart1"/>
    <dgm:cxn modelId="{6BCF7E8B-3863-4B35-8629-BC0990C7F7B1}" type="presOf" srcId="{12574145-EA06-4D7E-B311-C4015B5C54F0}" destId="{27C7884D-B83B-4841-9D04-94CD230814AD}" srcOrd="0" destOrd="0" presId="urn:microsoft.com/office/officeart/2005/8/layout/orgChart1"/>
    <dgm:cxn modelId="{4E8D492C-6877-4477-A492-D4286692BB19}" srcId="{527A2403-DE98-4FD4-A063-4FD96A020415}" destId="{5165FB78-C8BB-419B-85DA-4AF9B8A71F14}" srcOrd="0" destOrd="0" parTransId="{80F77C4F-7D01-43CC-8C1C-8A28F0DADA56}" sibTransId="{96A25786-6021-47ED-AEF3-CF0AB8A33978}"/>
    <dgm:cxn modelId="{7F55E906-9665-41FC-83F9-40A4258B23F6}" type="presOf" srcId="{C021B8A0-533E-4ED7-B529-AF8E723FD5AF}" destId="{7192986A-761F-41D1-983F-FBDB8F113BA9}" srcOrd="0" destOrd="0" presId="urn:microsoft.com/office/officeart/2005/8/layout/orgChart1"/>
    <dgm:cxn modelId="{B13CA2A4-9AAD-47AC-9DAE-E704B1792834}" type="presOf" srcId="{809EAC48-E284-4B4A-B814-CE0B89325EBA}" destId="{21CCCFCC-B8F8-4E72-92FE-EB3BD6892842}" srcOrd="1" destOrd="0" presId="urn:microsoft.com/office/officeart/2005/8/layout/orgChart1"/>
    <dgm:cxn modelId="{A5B4C420-13F4-4374-BE43-A8330E721F8C}" srcId="{0C19E308-F652-4DEC-A609-C0896B4437BC}" destId="{527A2403-DE98-4FD4-A063-4FD96A020415}" srcOrd="1" destOrd="0" parTransId="{27BDBCA9-3BFD-4358-9531-CB849BC7CF0A}" sibTransId="{12174A3C-DD5A-4594-947B-47F706643D65}"/>
    <dgm:cxn modelId="{11B8B1C4-84FE-4CCC-92BE-F4CBB9C13573}" type="presOf" srcId="{0C19E308-F652-4DEC-A609-C0896B4437BC}" destId="{C49E23B2-34EA-4DCA-A328-3A287F073327}" srcOrd="0" destOrd="0" presId="urn:microsoft.com/office/officeart/2005/8/layout/orgChart1"/>
    <dgm:cxn modelId="{329707E0-E63A-47E9-B6B4-E578935E649C}" srcId="{A6004FBA-A1EB-43BE-AB64-C349ABFA8604}" destId="{0C19E308-F652-4DEC-A609-C0896B4437BC}" srcOrd="0" destOrd="0" parTransId="{4C2BCBAC-0068-45E6-9AAE-DE0664B10309}" sibTransId="{082649DA-2BB2-40B7-B9B7-6C35C07609C5}"/>
    <dgm:cxn modelId="{91677852-EB66-4E2E-BEAC-3B015CAD01AA}" type="presOf" srcId="{5165FB78-C8BB-419B-85DA-4AF9B8A71F14}" destId="{CDF9857F-8E6E-4117-9FAA-34442909FE3E}" srcOrd="1" destOrd="0" presId="urn:microsoft.com/office/officeart/2005/8/layout/orgChart1"/>
    <dgm:cxn modelId="{98EBDF24-119D-4B7C-8C79-11C88BAD0D74}" type="presOf" srcId="{0C19E308-F652-4DEC-A609-C0896B4437BC}" destId="{EFD404F9-6C01-487C-8911-AFC289BFCEB2}" srcOrd="1" destOrd="0" presId="urn:microsoft.com/office/officeart/2005/8/layout/orgChart1"/>
    <dgm:cxn modelId="{8A446616-8485-4CBF-8F83-A61541E23972}" type="presOf" srcId="{809EAC48-E284-4B4A-B814-CE0B89325EBA}" destId="{C911C6C4-B9B9-4645-83B9-3066A29F580A}" srcOrd="0" destOrd="0" presId="urn:microsoft.com/office/officeart/2005/8/layout/orgChart1"/>
    <dgm:cxn modelId="{61EEB8D3-F627-43D7-94DD-6F2CE0517091}" type="presOf" srcId="{A6004FBA-A1EB-43BE-AB64-C349ABFA8604}" destId="{29423932-4C15-4205-85FB-19F25BCA3FA5}" srcOrd="0" destOrd="0" presId="urn:microsoft.com/office/officeart/2005/8/layout/orgChart1"/>
    <dgm:cxn modelId="{14EED20A-691C-46B2-89B8-BE519CE58043}" type="presOf" srcId="{27BDBCA9-3BFD-4358-9531-CB849BC7CF0A}" destId="{4D3DB1C2-BC3D-4B05-8907-406658503C59}" srcOrd="0" destOrd="0" presId="urn:microsoft.com/office/officeart/2005/8/layout/orgChart1"/>
    <dgm:cxn modelId="{1A61CB6A-B213-45C4-8659-978E4EE4BE6F}" type="presOf" srcId="{C021B8A0-533E-4ED7-B529-AF8E723FD5AF}" destId="{A545AAEC-745C-422E-AE2A-6DE2C40E5CEB}" srcOrd="1" destOrd="0" presId="urn:microsoft.com/office/officeart/2005/8/layout/orgChart1"/>
    <dgm:cxn modelId="{710496F9-66A3-4F19-B8DE-640FDDC5DE39}" srcId="{527A2403-DE98-4FD4-A063-4FD96A020415}" destId="{C021B8A0-533E-4ED7-B529-AF8E723FD5AF}" srcOrd="1" destOrd="0" parTransId="{0030AAA7-5476-44BD-938B-25315A3E1BA9}" sibTransId="{9AB09F18-205D-4B5A-B0D9-C17E258C3F26}"/>
    <dgm:cxn modelId="{1E82E438-B93A-4265-85A6-FB1D5CB07470}" srcId="{0C19E308-F652-4DEC-A609-C0896B4437BC}" destId="{809EAC48-E284-4B4A-B814-CE0B89325EBA}" srcOrd="0" destOrd="0" parTransId="{12574145-EA06-4D7E-B311-C4015B5C54F0}" sibTransId="{81933F6F-79C6-48FF-A573-8ACD0EC49261}"/>
    <dgm:cxn modelId="{49EFF6EB-3F00-4876-B96F-B9CAD560E963}" type="presParOf" srcId="{29423932-4C15-4205-85FB-19F25BCA3FA5}" destId="{1F8CAC62-F27F-4421-914C-422F816EEDE0}" srcOrd="0" destOrd="0" presId="urn:microsoft.com/office/officeart/2005/8/layout/orgChart1"/>
    <dgm:cxn modelId="{AD4F6B0E-71E7-49E6-A6DE-0A59524A4A87}" type="presParOf" srcId="{1F8CAC62-F27F-4421-914C-422F816EEDE0}" destId="{9C0D0F72-3814-4686-BBDD-0B6CC524D34B}" srcOrd="0" destOrd="0" presId="urn:microsoft.com/office/officeart/2005/8/layout/orgChart1"/>
    <dgm:cxn modelId="{43A7ECD1-926B-4963-9720-3D1B1835778E}" type="presParOf" srcId="{9C0D0F72-3814-4686-BBDD-0B6CC524D34B}" destId="{C49E23B2-34EA-4DCA-A328-3A287F073327}" srcOrd="0" destOrd="0" presId="urn:microsoft.com/office/officeart/2005/8/layout/orgChart1"/>
    <dgm:cxn modelId="{1D6C3FEB-A060-4873-A7A4-FEAC3E619AD0}" type="presParOf" srcId="{9C0D0F72-3814-4686-BBDD-0B6CC524D34B}" destId="{EFD404F9-6C01-487C-8911-AFC289BFCEB2}" srcOrd="1" destOrd="0" presId="urn:microsoft.com/office/officeart/2005/8/layout/orgChart1"/>
    <dgm:cxn modelId="{61C7CD6E-713D-4AD1-A84D-A9A509F25AA5}" type="presParOf" srcId="{1F8CAC62-F27F-4421-914C-422F816EEDE0}" destId="{74601CFF-A0C9-4655-B04C-395AABEB6042}" srcOrd="1" destOrd="0" presId="urn:microsoft.com/office/officeart/2005/8/layout/orgChart1"/>
    <dgm:cxn modelId="{7F298BC5-4F64-4918-BE19-FA83A9A5C417}" type="presParOf" srcId="{74601CFF-A0C9-4655-B04C-395AABEB6042}" destId="{27C7884D-B83B-4841-9D04-94CD230814AD}" srcOrd="0" destOrd="0" presId="urn:microsoft.com/office/officeart/2005/8/layout/orgChart1"/>
    <dgm:cxn modelId="{E17C8CE3-F6D5-4689-8CD9-2B60DDF68E05}" type="presParOf" srcId="{74601CFF-A0C9-4655-B04C-395AABEB6042}" destId="{71AE6FEE-87E1-4935-B969-24EE10633408}" srcOrd="1" destOrd="0" presId="urn:microsoft.com/office/officeart/2005/8/layout/orgChart1"/>
    <dgm:cxn modelId="{0E806561-7D27-4386-9B7E-56765D77FCAE}" type="presParOf" srcId="{71AE6FEE-87E1-4935-B969-24EE10633408}" destId="{0549CF5E-471F-44F3-B8A6-4BC5C5138063}" srcOrd="0" destOrd="0" presId="urn:microsoft.com/office/officeart/2005/8/layout/orgChart1"/>
    <dgm:cxn modelId="{D8763E7E-BE4D-4B1F-91A7-FFA680DF0C34}" type="presParOf" srcId="{0549CF5E-471F-44F3-B8A6-4BC5C5138063}" destId="{C911C6C4-B9B9-4645-83B9-3066A29F580A}" srcOrd="0" destOrd="0" presId="urn:microsoft.com/office/officeart/2005/8/layout/orgChart1"/>
    <dgm:cxn modelId="{468F82F0-ABAE-4DBE-BAEE-CE5306C05BAC}" type="presParOf" srcId="{0549CF5E-471F-44F3-B8A6-4BC5C5138063}" destId="{21CCCFCC-B8F8-4E72-92FE-EB3BD6892842}" srcOrd="1" destOrd="0" presId="urn:microsoft.com/office/officeart/2005/8/layout/orgChart1"/>
    <dgm:cxn modelId="{366C3144-ADA0-4B5A-9127-8D20B7075E09}" type="presParOf" srcId="{71AE6FEE-87E1-4935-B969-24EE10633408}" destId="{78278983-974A-4C4B-9751-352E27738D7B}" srcOrd="1" destOrd="0" presId="urn:microsoft.com/office/officeart/2005/8/layout/orgChart1"/>
    <dgm:cxn modelId="{C101FCB4-E969-4DCC-BCDA-0CC329652F59}" type="presParOf" srcId="{71AE6FEE-87E1-4935-B969-24EE10633408}" destId="{C12E5C90-0177-4444-B684-DD7944CBECCE}" srcOrd="2" destOrd="0" presId="urn:microsoft.com/office/officeart/2005/8/layout/orgChart1"/>
    <dgm:cxn modelId="{A7FBF3F4-8527-46B6-9734-93A0D953CF72}" type="presParOf" srcId="{74601CFF-A0C9-4655-B04C-395AABEB6042}" destId="{4D3DB1C2-BC3D-4B05-8907-406658503C59}" srcOrd="2" destOrd="0" presId="urn:microsoft.com/office/officeart/2005/8/layout/orgChart1"/>
    <dgm:cxn modelId="{91C7D8AA-97BB-4DF0-8D20-22D954C8E717}" type="presParOf" srcId="{74601CFF-A0C9-4655-B04C-395AABEB6042}" destId="{0F60EC4A-0DA7-48BB-AF27-3E25383D62B6}" srcOrd="3" destOrd="0" presId="urn:microsoft.com/office/officeart/2005/8/layout/orgChart1"/>
    <dgm:cxn modelId="{7245AD35-81A3-4784-83CA-B3D0A71A855B}" type="presParOf" srcId="{0F60EC4A-0DA7-48BB-AF27-3E25383D62B6}" destId="{E2EC3589-9719-4197-BABC-D5825958F6B9}" srcOrd="0" destOrd="0" presId="urn:microsoft.com/office/officeart/2005/8/layout/orgChart1"/>
    <dgm:cxn modelId="{E1F125BE-1B10-4C44-8FDA-F496DC8FCC34}" type="presParOf" srcId="{E2EC3589-9719-4197-BABC-D5825958F6B9}" destId="{CD8EA00B-47CB-42EA-81D5-06092BF179B8}" srcOrd="0" destOrd="0" presId="urn:microsoft.com/office/officeart/2005/8/layout/orgChart1"/>
    <dgm:cxn modelId="{124B7683-D7E1-4E89-BC33-DFE19C18408F}" type="presParOf" srcId="{E2EC3589-9719-4197-BABC-D5825958F6B9}" destId="{F3E33ADD-F62B-482F-809B-FEE6AA8C0083}" srcOrd="1" destOrd="0" presId="urn:microsoft.com/office/officeart/2005/8/layout/orgChart1"/>
    <dgm:cxn modelId="{4F26F515-F185-48A1-9F43-9CB9A856D42D}" type="presParOf" srcId="{0F60EC4A-0DA7-48BB-AF27-3E25383D62B6}" destId="{899144C3-1C1C-44FE-A605-3783A2E40E61}" srcOrd="1" destOrd="0" presId="urn:microsoft.com/office/officeart/2005/8/layout/orgChart1"/>
    <dgm:cxn modelId="{E840D39D-1F19-4861-93F1-EDEA48278DD8}" type="presParOf" srcId="{0F60EC4A-0DA7-48BB-AF27-3E25383D62B6}" destId="{A60D5935-1A94-4DCF-A58E-5E9024C3E3B8}" srcOrd="2" destOrd="0" presId="urn:microsoft.com/office/officeart/2005/8/layout/orgChart1"/>
    <dgm:cxn modelId="{D9524C38-1992-4CCA-B3BF-8B1158C47E9C}" type="presParOf" srcId="{A60D5935-1A94-4DCF-A58E-5E9024C3E3B8}" destId="{478DA163-A209-41AD-9306-8EBBBEF37686}" srcOrd="0" destOrd="0" presId="urn:microsoft.com/office/officeart/2005/8/layout/orgChart1"/>
    <dgm:cxn modelId="{3DC56F5D-BC28-4A89-A464-6F86148F1EE1}" type="presParOf" srcId="{A60D5935-1A94-4DCF-A58E-5E9024C3E3B8}" destId="{8C480943-F94F-4FBA-9680-4D77304B60F6}" srcOrd="1" destOrd="0" presId="urn:microsoft.com/office/officeart/2005/8/layout/orgChart1"/>
    <dgm:cxn modelId="{7AF1ADF7-9844-4067-81F8-1999B8E8A77F}" type="presParOf" srcId="{8C480943-F94F-4FBA-9680-4D77304B60F6}" destId="{C2BB0797-049D-4FD1-86F4-13EF63AE7568}" srcOrd="0" destOrd="0" presId="urn:microsoft.com/office/officeart/2005/8/layout/orgChart1"/>
    <dgm:cxn modelId="{C56CD688-8E2B-4E3C-96BF-7355D5FE3D70}" type="presParOf" srcId="{C2BB0797-049D-4FD1-86F4-13EF63AE7568}" destId="{D3041C65-DAC7-4452-9AD1-F8AB0A0E53DF}" srcOrd="0" destOrd="0" presId="urn:microsoft.com/office/officeart/2005/8/layout/orgChart1"/>
    <dgm:cxn modelId="{33E84DB2-4176-418E-8B50-98D089B953C8}" type="presParOf" srcId="{C2BB0797-049D-4FD1-86F4-13EF63AE7568}" destId="{CDF9857F-8E6E-4117-9FAA-34442909FE3E}" srcOrd="1" destOrd="0" presId="urn:microsoft.com/office/officeart/2005/8/layout/orgChart1"/>
    <dgm:cxn modelId="{4454E000-0DC1-41EF-BA91-B91A279991B1}" type="presParOf" srcId="{8C480943-F94F-4FBA-9680-4D77304B60F6}" destId="{A4CAFED3-8B57-4CBB-957F-D2699B71FE48}" srcOrd="1" destOrd="0" presId="urn:microsoft.com/office/officeart/2005/8/layout/orgChart1"/>
    <dgm:cxn modelId="{76237E1E-8A80-49A3-8862-489448072097}" type="presParOf" srcId="{8C480943-F94F-4FBA-9680-4D77304B60F6}" destId="{823675B6-DCBF-4CE1-B7CD-7BF4A88E8D97}" srcOrd="2" destOrd="0" presId="urn:microsoft.com/office/officeart/2005/8/layout/orgChart1"/>
    <dgm:cxn modelId="{B645D625-AF30-4DFD-BDA2-71374B00996C}" type="presParOf" srcId="{A60D5935-1A94-4DCF-A58E-5E9024C3E3B8}" destId="{A076C2D5-9119-43C5-BDF9-6EF8C85BD3E5}" srcOrd="2" destOrd="0" presId="urn:microsoft.com/office/officeart/2005/8/layout/orgChart1"/>
    <dgm:cxn modelId="{D81241E6-F31B-48EB-B7F7-836C3AD57F9F}" type="presParOf" srcId="{A60D5935-1A94-4DCF-A58E-5E9024C3E3B8}" destId="{97E96368-AD34-498E-917E-F0B70866E405}" srcOrd="3" destOrd="0" presId="urn:microsoft.com/office/officeart/2005/8/layout/orgChart1"/>
    <dgm:cxn modelId="{770DBBB2-2EDF-4593-9C5B-1C7EB1F107AD}" type="presParOf" srcId="{97E96368-AD34-498E-917E-F0B70866E405}" destId="{3C937502-29F6-4062-BC2A-927A3608F5CA}" srcOrd="0" destOrd="0" presId="urn:microsoft.com/office/officeart/2005/8/layout/orgChart1"/>
    <dgm:cxn modelId="{185A7B2D-8FB5-488A-8BE7-78DD666401A0}" type="presParOf" srcId="{3C937502-29F6-4062-BC2A-927A3608F5CA}" destId="{7192986A-761F-41D1-983F-FBDB8F113BA9}" srcOrd="0" destOrd="0" presId="urn:microsoft.com/office/officeart/2005/8/layout/orgChart1"/>
    <dgm:cxn modelId="{C3D71399-9009-4438-81F0-D695F84FAB16}" type="presParOf" srcId="{3C937502-29F6-4062-BC2A-927A3608F5CA}" destId="{A545AAEC-745C-422E-AE2A-6DE2C40E5CEB}" srcOrd="1" destOrd="0" presId="urn:microsoft.com/office/officeart/2005/8/layout/orgChart1"/>
    <dgm:cxn modelId="{0D7BE048-E458-4DD1-868F-C6D1BAD68EE3}" type="presParOf" srcId="{97E96368-AD34-498E-917E-F0B70866E405}" destId="{FA0072D5-7220-497A-BEA5-1957EC521C80}" srcOrd="1" destOrd="0" presId="urn:microsoft.com/office/officeart/2005/8/layout/orgChart1"/>
    <dgm:cxn modelId="{AD332236-F7D8-4CDC-9E24-56A284B54239}" type="presParOf" srcId="{97E96368-AD34-498E-917E-F0B70866E405}" destId="{2F4F5876-2EB3-4380-874A-58B352AE77B7}" srcOrd="2" destOrd="0" presId="urn:microsoft.com/office/officeart/2005/8/layout/orgChart1"/>
    <dgm:cxn modelId="{1B1344EA-1940-4974-B0C9-13AAE19DFA03}" type="presParOf" srcId="{1F8CAC62-F27F-4421-914C-422F816EEDE0}" destId="{BEEB9F8C-0C6A-41FE-8A28-62EBD47E748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A6131-C41C-44B0-9078-710E49523D3E}">
      <dsp:nvSpPr>
        <dsp:cNvPr id="0" name=""/>
        <dsp:cNvSpPr/>
      </dsp:nvSpPr>
      <dsp:spPr>
        <a:xfrm>
          <a:off x="4730513" y="2128058"/>
          <a:ext cx="2138368" cy="199761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علائم آسم</a:t>
          </a:r>
        </a:p>
      </dsp:txBody>
      <dsp:txXfrm>
        <a:off x="5043670" y="2420601"/>
        <a:ext cx="1512054" cy="1412524"/>
      </dsp:txXfrm>
    </dsp:sp>
    <dsp:sp modelId="{B599E05B-64E7-4C9C-B024-343ADE105703}">
      <dsp:nvSpPr>
        <dsp:cNvPr id="0" name=""/>
        <dsp:cNvSpPr/>
      </dsp:nvSpPr>
      <dsp:spPr>
        <a:xfrm rot="16200000">
          <a:off x="5672359" y="1615821"/>
          <a:ext cx="254676" cy="558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600" kern="1200">
            <a:cs typeface="B Homa" panose="00000400000000000000" pitchFamily="2" charset="-78"/>
          </a:endParaRPr>
        </a:p>
      </dsp:txBody>
      <dsp:txXfrm>
        <a:off x="5710561" y="1765696"/>
        <a:ext cx="178273" cy="335021"/>
      </dsp:txXfrm>
    </dsp:sp>
    <dsp:sp modelId="{8592DFEA-ED9B-49FB-BD6B-8514E31694DC}">
      <dsp:nvSpPr>
        <dsp:cNvPr id="0" name=""/>
        <dsp:cNvSpPr/>
      </dsp:nvSpPr>
      <dsp:spPr>
        <a:xfrm>
          <a:off x="4713885" y="5278"/>
          <a:ext cx="2171624" cy="164225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>
              <a:cs typeface="B Yagut" panose="00000400000000000000" pitchFamily="2" charset="-78"/>
            </a:rPr>
            <a:t>سرفه</a:t>
          </a:r>
        </a:p>
      </dsp:txBody>
      <dsp:txXfrm>
        <a:off x="5031912" y="245781"/>
        <a:ext cx="1535570" cy="1161252"/>
      </dsp:txXfrm>
    </dsp:sp>
    <dsp:sp modelId="{2578728F-6CFD-4298-92A4-4FE223C1B268}">
      <dsp:nvSpPr>
        <dsp:cNvPr id="0" name=""/>
        <dsp:cNvSpPr/>
      </dsp:nvSpPr>
      <dsp:spPr>
        <a:xfrm rot="21584070">
          <a:off x="7049660" y="2840878"/>
          <a:ext cx="435554" cy="558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600" kern="1200">
            <a:cs typeface="B Homa" panose="00000400000000000000" pitchFamily="2" charset="-78"/>
          </a:endParaRPr>
        </a:p>
      </dsp:txBody>
      <dsp:txXfrm>
        <a:off x="7049661" y="2952854"/>
        <a:ext cx="304888" cy="335021"/>
      </dsp:txXfrm>
    </dsp:sp>
    <dsp:sp modelId="{BAB368E8-95A1-4E29-9B0B-62D02A123C9D}">
      <dsp:nvSpPr>
        <dsp:cNvPr id="0" name=""/>
        <dsp:cNvSpPr/>
      </dsp:nvSpPr>
      <dsp:spPr>
        <a:xfrm>
          <a:off x="7690646" y="2147572"/>
          <a:ext cx="2149026" cy="1931099"/>
        </a:xfrm>
        <a:prstGeom prst="ellips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خس خس</a:t>
          </a:r>
        </a:p>
      </dsp:txBody>
      <dsp:txXfrm>
        <a:off x="8005364" y="2430375"/>
        <a:ext cx="1519590" cy="1365493"/>
      </dsp:txXfrm>
    </dsp:sp>
    <dsp:sp modelId="{90E0B140-8E94-40A5-B9D6-3A2AD1FDB696}">
      <dsp:nvSpPr>
        <dsp:cNvPr id="0" name=""/>
        <dsp:cNvSpPr/>
      </dsp:nvSpPr>
      <dsp:spPr>
        <a:xfrm rot="5400000">
          <a:off x="5672359" y="4079537"/>
          <a:ext cx="254676" cy="558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600" kern="1200">
            <a:cs typeface="B Homa" panose="00000400000000000000" pitchFamily="2" charset="-78"/>
          </a:endParaRPr>
        </a:p>
      </dsp:txBody>
      <dsp:txXfrm>
        <a:off x="5710561" y="4153009"/>
        <a:ext cx="178273" cy="335021"/>
      </dsp:txXfrm>
    </dsp:sp>
    <dsp:sp modelId="{28665322-E9D7-4761-B3BA-D5A9C5091B45}">
      <dsp:nvSpPr>
        <dsp:cNvPr id="0" name=""/>
        <dsp:cNvSpPr/>
      </dsp:nvSpPr>
      <dsp:spPr>
        <a:xfrm>
          <a:off x="4616704" y="4606189"/>
          <a:ext cx="2365985" cy="1642258"/>
        </a:xfrm>
        <a:prstGeom prst="ellips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گرفتگي و فشار در قفسه سينه</a:t>
          </a:r>
        </a:p>
      </dsp:txBody>
      <dsp:txXfrm>
        <a:off x="4963194" y="4846692"/>
        <a:ext cx="1673005" cy="1161252"/>
      </dsp:txXfrm>
    </dsp:sp>
    <dsp:sp modelId="{3C2C34E3-54F6-4A52-9D34-BE24EEA63B99}">
      <dsp:nvSpPr>
        <dsp:cNvPr id="0" name=""/>
        <dsp:cNvSpPr/>
      </dsp:nvSpPr>
      <dsp:spPr>
        <a:xfrm rot="10815660">
          <a:off x="4122754" y="2841018"/>
          <a:ext cx="429494" cy="558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600" kern="1200">
            <a:cs typeface="B Homa" panose="00000400000000000000" pitchFamily="2" charset="-78"/>
          </a:endParaRPr>
        </a:p>
      </dsp:txBody>
      <dsp:txXfrm rot="10800000">
        <a:off x="4251601" y="2952984"/>
        <a:ext cx="300646" cy="335021"/>
      </dsp:txXfrm>
    </dsp:sp>
    <dsp:sp modelId="{A0E4CF3F-C947-4741-9F00-A156F04A9768}">
      <dsp:nvSpPr>
        <dsp:cNvPr id="0" name=""/>
        <dsp:cNvSpPr/>
      </dsp:nvSpPr>
      <dsp:spPr>
        <a:xfrm>
          <a:off x="1648493" y="2081074"/>
          <a:ext cx="2271687" cy="2064105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B Yagut" panose="00000400000000000000" pitchFamily="2" charset="-78"/>
            </a:rPr>
            <a:t>تنگي نفس</a:t>
          </a:r>
        </a:p>
      </dsp:txBody>
      <dsp:txXfrm>
        <a:off x="1981174" y="2383355"/>
        <a:ext cx="1606325" cy="1459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B87F7-21BC-4DDC-B617-0352A852F3ED}">
      <dsp:nvSpPr>
        <dsp:cNvPr id="0" name=""/>
        <dsp:cNvSpPr/>
      </dsp:nvSpPr>
      <dsp:spPr>
        <a:xfrm>
          <a:off x="6941428" y="2179913"/>
          <a:ext cx="376788" cy="2937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7408"/>
              </a:lnTo>
              <a:lnTo>
                <a:pt x="376788" y="29374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69443-1D64-4FBE-882F-FEAA3E878B5F}">
      <dsp:nvSpPr>
        <dsp:cNvPr id="0" name=""/>
        <dsp:cNvSpPr/>
      </dsp:nvSpPr>
      <dsp:spPr>
        <a:xfrm>
          <a:off x="6941428" y="2179913"/>
          <a:ext cx="376788" cy="1828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067"/>
              </a:lnTo>
              <a:lnTo>
                <a:pt x="376788" y="18280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68AE2-D5A4-45A8-A8F1-E15223CC4F63}">
      <dsp:nvSpPr>
        <dsp:cNvPr id="0" name=""/>
        <dsp:cNvSpPr/>
      </dsp:nvSpPr>
      <dsp:spPr>
        <a:xfrm>
          <a:off x="6941428" y="2179913"/>
          <a:ext cx="376788" cy="718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727"/>
              </a:lnTo>
              <a:lnTo>
                <a:pt x="376788" y="7187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B761B-FBE9-4931-9BBD-A258CCD50BFA}">
      <dsp:nvSpPr>
        <dsp:cNvPr id="0" name=""/>
        <dsp:cNvSpPr/>
      </dsp:nvSpPr>
      <dsp:spPr>
        <a:xfrm>
          <a:off x="5022811" y="901229"/>
          <a:ext cx="2923385" cy="330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35"/>
              </a:lnTo>
              <a:lnTo>
                <a:pt x="2923385" y="166335"/>
              </a:lnTo>
              <a:lnTo>
                <a:pt x="2923385" y="3303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DB1C2-BC3D-4B05-8907-406658503C59}">
      <dsp:nvSpPr>
        <dsp:cNvPr id="0" name=""/>
        <dsp:cNvSpPr/>
      </dsp:nvSpPr>
      <dsp:spPr>
        <a:xfrm>
          <a:off x="4977091" y="901229"/>
          <a:ext cx="91440" cy="3303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335"/>
              </a:lnTo>
              <a:lnTo>
                <a:pt x="103522" y="166335"/>
              </a:lnTo>
              <a:lnTo>
                <a:pt x="103522" y="3303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7884D-B83B-4841-9D04-94CD230814AD}">
      <dsp:nvSpPr>
        <dsp:cNvPr id="0" name=""/>
        <dsp:cNvSpPr/>
      </dsp:nvSpPr>
      <dsp:spPr>
        <a:xfrm>
          <a:off x="2157229" y="901229"/>
          <a:ext cx="2865582" cy="330393"/>
        </a:xfrm>
        <a:custGeom>
          <a:avLst/>
          <a:gdLst/>
          <a:ahLst/>
          <a:cxnLst/>
          <a:rect l="0" t="0" r="0" b="0"/>
          <a:pathLst>
            <a:path>
              <a:moveTo>
                <a:pt x="2865582" y="0"/>
              </a:moveTo>
              <a:lnTo>
                <a:pt x="2865582" y="166335"/>
              </a:lnTo>
              <a:lnTo>
                <a:pt x="0" y="166335"/>
              </a:lnTo>
              <a:lnTo>
                <a:pt x="0" y="3303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E23B2-34EA-4DCA-A328-3A287F073327}">
      <dsp:nvSpPr>
        <dsp:cNvPr id="0" name=""/>
        <dsp:cNvSpPr/>
      </dsp:nvSpPr>
      <dsp:spPr>
        <a:xfrm>
          <a:off x="3441665" y="0"/>
          <a:ext cx="3162291" cy="901229"/>
        </a:xfrm>
        <a:prstGeom prst="rect">
          <a:avLst/>
        </a:prstGeom>
        <a:solidFill>
          <a:srgbClr val="FF33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>
              <a:cs typeface="B Yagut" panose="00000400000000000000" pitchFamily="2" charset="-78"/>
            </a:rPr>
            <a:t>علل آسم</a:t>
          </a:r>
          <a:endParaRPr lang="en-US" sz="3600" kern="1200" dirty="0">
            <a:solidFill>
              <a:schemeClr val="bg1"/>
            </a:solidFill>
            <a:cs typeface="B Yagut" panose="00000400000000000000" pitchFamily="2" charset="-78"/>
          </a:endParaRPr>
        </a:p>
      </dsp:txBody>
      <dsp:txXfrm>
        <a:off x="3441665" y="0"/>
        <a:ext cx="3162291" cy="901229"/>
      </dsp:txXfrm>
    </dsp:sp>
    <dsp:sp modelId="{C911C6C4-B9B9-4645-83B9-3066A29F580A}">
      <dsp:nvSpPr>
        <dsp:cNvPr id="0" name=""/>
        <dsp:cNvSpPr/>
      </dsp:nvSpPr>
      <dsp:spPr>
        <a:xfrm>
          <a:off x="843465" y="1231622"/>
          <a:ext cx="2627527" cy="97896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B Yagut" panose="00000400000000000000" pitchFamily="2" charset="-78"/>
            </a:rPr>
            <a:t>سبک زندگی</a:t>
          </a:r>
          <a:endParaRPr lang="en-US" sz="3200" b="1" kern="1200" dirty="0">
            <a:cs typeface="B Yagut" panose="00000400000000000000" pitchFamily="2" charset="-78"/>
          </a:endParaRPr>
        </a:p>
      </dsp:txBody>
      <dsp:txXfrm>
        <a:off x="843465" y="1231622"/>
        <a:ext cx="2627527" cy="978961"/>
      </dsp:txXfrm>
    </dsp:sp>
    <dsp:sp modelId="{CD8EA00B-47CB-42EA-81D5-06092BF179B8}">
      <dsp:nvSpPr>
        <dsp:cNvPr id="0" name=""/>
        <dsp:cNvSpPr/>
      </dsp:nvSpPr>
      <dsp:spPr>
        <a:xfrm>
          <a:off x="3799107" y="1231622"/>
          <a:ext cx="2563013" cy="986164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B Yagut" panose="00000400000000000000" pitchFamily="2" charset="-78"/>
            </a:rPr>
            <a:t>عوامل محیطی</a:t>
          </a:r>
          <a:endParaRPr lang="en-US" sz="3200" b="1" kern="1200" dirty="0">
            <a:cs typeface="B Yagut" panose="00000400000000000000" pitchFamily="2" charset="-78"/>
          </a:endParaRPr>
        </a:p>
      </dsp:txBody>
      <dsp:txXfrm>
        <a:off x="3799107" y="1231622"/>
        <a:ext cx="2563013" cy="986164"/>
      </dsp:txXfrm>
    </dsp:sp>
    <dsp:sp modelId="{B26AE6BC-B7E5-4C01-84C1-E77712ABC97E}">
      <dsp:nvSpPr>
        <dsp:cNvPr id="0" name=""/>
        <dsp:cNvSpPr/>
      </dsp:nvSpPr>
      <dsp:spPr>
        <a:xfrm>
          <a:off x="6690236" y="1231622"/>
          <a:ext cx="2511921" cy="94829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B Yagut" panose="00000400000000000000" pitchFamily="2" charset="-78"/>
            </a:rPr>
            <a:t>عوامل فردی</a:t>
          </a:r>
          <a:endParaRPr lang="en-US" sz="3200" kern="1200" dirty="0">
            <a:solidFill>
              <a:schemeClr val="bg1"/>
            </a:solidFill>
            <a:cs typeface="B Yagut" panose="00000400000000000000" pitchFamily="2" charset="-78"/>
          </a:endParaRPr>
        </a:p>
      </dsp:txBody>
      <dsp:txXfrm>
        <a:off x="6690236" y="1231622"/>
        <a:ext cx="2511921" cy="948290"/>
      </dsp:txXfrm>
    </dsp:sp>
    <dsp:sp modelId="{84DFACA5-B9F6-4D37-BE48-A67515E6418A}">
      <dsp:nvSpPr>
        <dsp:cNvPr id="0" name=""/>
        <dsp:cNvSpPr/>
      </dsp:nvSpPr>
      <dsp:spPr>
        <a:xfrm>
          <a:off x="7318216" y="2508028"/>
          <a:ext cx="2639667" cy="78122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ژنتیک</a:t>
          </a:r>
          <a:endParaRPr lang="en-US" sz="3200" b="1" kern="1200" dirty="0">
            <a:cs typeface="B Yagut" panose="00000400000000000000" pitchFamily="2" charset="-78"/>
          </a:endParaRPr>
        </a:p>
      </dsp:txBody>
      <dsp:txXfrm>
        <a:off x="7318216" y="2508028"/>
        <a:ext cx="2639667" cy="781225"/>
      </dsp:txXfrm>
    </dsp:sp>
    <dsp:sp modelId="{C3850669-78F3-4A43-959C-AF011C52E296}">
      <dsp:nvSpPr>
        <dsp:cNvPr id="0" name=""/>
        <dsp:cNvSpPr/>
      </dsp:nvSpPr>
      <dsp:spPr>
        <a:xfrm>
          <a:off x="7318216" y="3617368"/>
          <a:ext cx="2597965" cy="78122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جنسیت</a:t>
          </a:r>
          <a:endParaRPr lang="en-US" sz="32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7318216" y="3617368"/>
        <a:ext cx="2597965" cy="781225"/>
      </dsp:txXfrm>
    </dsp:sp>
    <dsp:sp modelId="{A4551C1D-1BE5-4DC1-B724-B4A781D4D939}">
      <dsp:nvSpPr>
        <dsp:cNvPr id="0" name=""/>
        <dsp:cNvSpPr/>
      </dsp:nvSpPr>
      <dsp:spPr>
        <a:xfrm>
          <a:off x="7318216" y="4726708"/>
          <a:ext cx="2618808" cy="78122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آتوپی</a:t>
          </a:r>
          <a:endParaRPr lang="en-US" sz="3200" b="1" kern="1200" dirty="0">
            <a:cs typeface="B Yagut" panose="00000400000000000000" pitchFamily="2" charset="-78"/>
          </a:endParaRPr>
        </a:p>
      </dsp:txBody>
      <dsp:txXfrm>
        <a:off x="7318216" y="4726708"/>
        <a:ext cx="2618808" cy="781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6C2D5-9119-43C5-BDF9-6EF8C85BD3E5}">
      <dsp:nvSpPr>
        <dsp:cNvPr id="0" name=""/>
        <dsp:cNvSpPr/>
      </dsp:nvSpPr>
      <dsp:spPr>
        <a:xfrm>
          <a:off x="6397857" y="3364078"/>
          <a:ext cx="291772" cy="1278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8243"/>
              </a:lnTo>
              <a:lnTo>
                <a:pt x="291772" y="12782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DA163-A209-41AD-9306-8EBBBEF37686}">
      <dsp:nvSpPr>
        <dsp:cNvPr id="0" name=""/>
        <dsp:cNvSpPr/>
      </dsp:nvSpPr>
      <dsp:spPr>
        <a:xfrm>
          <a:off x="6106084" y="3364078"/>
          <a:ext cx="291772" cy="1278243"/>
        </a:xfrm>
        <a:custGeom>
          <a:avLst/>
          <a:gdLst/>
          <a:ahLst/>
          <a:cxnLst/>
          <a:rect l="0" t="0" r="0" b="0"/>
          <a:pathLst>
            <a:path>
              <a:moveTo>
                <a:pt x="291772" y="0"/>
              </a:moveTo>
              <a:lnTo>
                <a:pt x="291772" y="1278243"/>
              </a:lnTo>
              <a:lnTo>
                <a:pt x="0" y="12782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DB1C2-BC3D-4B05-8907-406658503C59}">
      <dsp:nvSpPr>
        <dsp:cNvPr id="0" name=""/>
        <dsp:cNvSpPr/>
      </dsp:nvSpPr>
      <dsp:spPr>
        <a:xfrm>
          <a:off x="4716689" y="1389401"/>
          <a:ext cx="1681167" cy="585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509"/>
              </a:lnTo>
              <a:lnTo>
                <a:pt x="1681167" y="293509"/>
              </a:lnTo>
              <a:lnTo>
                <a:pt x="1681167" y="585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7884D-B83B-4841-9D04-94CD230814AD}">
      <dsp:nvSpPr>
        <dsp:cNvPr id="0" name=""/>
        <dsp:cNvSpPr/>
      </dsp:nvSpPr>
      <dsp:spPr>
        <a:xfrm>
          <a:off x="2722324" y="1389401"/>
          <a:ext cx="1994365" cy="585282"/>
        </a:xfrm>
        <a:custGeom>
          <a:avLst/>
          <a:gdLst/>
          <a:ahLst/>
          <a:cxnLst/>
          <a:rect l="0" t="0" r="0" b="0"/>
          <a:pathLst>
            <a:path>
              <a:moveTo>
                <a:pt x="1994365" y="0"/>
              </a:moveTo>
              <a:lnTo>
                <a:pt x="1994365" y="293509"/>
              </a:lnTo>
              <a:lnTo>
                <a:pt x="0" y="293509"/>
              </a:lnTo>
              <a:lnTo>
                <a:pt x="0" y="5852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E23B2-34EA-4DCA-A328-3A287F073327}">
      <dsp:nvSpPr>
        <dsp:cNvPr id="0" name=""/>
        <dsp:cNvSpPr/>
      </dsp:nvSpPr>
      <dsp:spPr>
        <a:xfrm>
          <a:off x="3327294" y="6"/>
          <a:ext cx="2778789" cy="138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solidFill>
                <a:schemeClr val="bg1"/>
              </a:solidFill>
              <a:cs typeface="B Yagut" panose="00000400000000000000" pitchFamily="2" charset="-78"/>
            </a:rPr>
            <a:t>درمان دارویی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3327294" y="6"/>
        <a:ext cx="2778789" cy="1389394"/>
      </dsp:txXfrm>
    </dsp:sp>
    <dsp:sp modelId="{C911C6C4-B9B9-4645-83B9-3066A29F580A}">
      <dsp:nvSpPr>
        <dsp:cNvPr id="0" name=""/>
        <dsp:cNvSpPr/>
      </dsp:nvSpPr>
      <dsp:spPr>
        <a:xfrm>
          <a:off x="1332929" y="1974684"/>
          <a:ext cx="2778789" cy="138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>
              <a:cs typeface="B Yagut" panose="00000400000000000000" pitchFamily="2" charset="-78"/>
            </a:rPr>
            <a:t>ضد التهاب</a:t>
          </a:r>
          <a:endParaRPr lang="en-US" sz="3200" b="1" kern="1200" dirty="0">
            <a:cs typeface="B Yagut" panose="00000400000000000000" pitchFamily="2" charset="-78"/>
          </a:endParaRPr>
        </a:p>
      </dsp:txBody>
      <dsp:txXfrm>
        <a:off x="1332929" y="1974684"/>
        <a:ext cx="2778789" cy="1389394"/>
      </dsp:txXfrm>
    </dsp:sp>
    <dsp:sp modelId="{CD8EA00B-47CB-42EA-81D5-06092BF179B8}">
      <dsp:nvSpPr>
        <dsp:cNvPr id="0" name=""/>
        <dsp:cNvSpPr/>
      </dsp:nvSpPr>
      <dsp:spPr>
        <a:xfrm>
          <a:off x="4695265" y="1974684"/>
          <a:ext cx="3405184" cy="138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b="1" kern="1200" dirty="0">
              <a:cs typeface="B Yagut" panose="00000400000000000000" pitchFamily="2" charset="-78"/>
            </a:rPr>
            <a:t>برونکودیلاتورها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b="1" kern="1200" dirty="0">
              <a:cs typeface="B Yagut" panose="00000400000000000000" pitchFamily="2" charset="-78"/>
            </a:rPr>
            <a:t>( </a:t>
          </a:r>
          <a:r>
            <a:rPr lang="fa-IR" sz="3100" b="1" i="0" kern="1200" dirty="0">
              <a:cs typeface="B Yagut" panose="00000400000000000000" pitchFamily="2" charset="-78"/>
            </a:rPr>
            <a:t>گشاد كننده برونش )</a:t>
          </a:r>
          <a:endParaRPr lang="en-US" sz="3100" b="1" kern="1200" dirty="0">
            <a:cs typeface="B Yagut" panose="00000400000000000000" pitchFamily="2" charset="-78"/>
          </a:endParaRPr>
        </a:p>
      </dsp:txBody>
      <dsp:txXfrm>
        <a:off x="4695265" y="1974684"/>
        <a:ext cx="3405184" cy="1389394"/>
      </dsp:txXfrm>
    </dsp:sp>
    <dsp:sp modelId="{D3041C65-DAC7-4452-9AD1-F8AB0A0E53DF}">
      <dsp:nvSpPr>
        <dsp:cNvPr id="0" name=""/>
        <dsp:cNvSpPr/>
      </dsp:nvSpPr>
      <dsp:spPr>
        <a:xfrm>
          <a:off x="3327294" y="3947624"/>
          <a:ext cx="2778789" cy="138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cs typeface="B Yagut" panose="00000400000000000000" pitchFamily="2" charset="-78"/>
            </a:rPr>
            <a:t>متیل گزانتین ها</a:t>
          </a:r>
          <a:endParaRPr lang="en-US" sz="3200" kern="1200" dirty="0">
            <a:cs typeface="B Yagut" panose="00000400000000000000" pitchFamily="2" charset="-78"/>
          </a:endParaRPr>
        </a:p>
      </dsp:txBody>
      <dsp:txXfrm>
        <a:off x="3327294" y="3947624"/>
        <a:ext cx="2778789" cy="1389394"/>
      </dsp:txXfrm>
    </dsp:sp>
    <dsp:sp modelId="{7192986A-761F-41D1-983F-FBDB8F113BA9}">
      <dsp:nvSpPr>
        <dsp:cNvPr id="0" name=""/>
        <dsp:cNvSpPr/>
      </dsp:nvSpPr>
      <dsp:spPr>
        <a:xfrm>
          <a:off x="6689630" y="3947624"/>
          <a:ext cx="2778789" cy="1389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cs typeface="B Yagut" panose="00000400000000000000" pitchFamily="2" charset="-78"/>
            </a:rPr>
            <a:t>آگونیست های بتا آدرنرژیک</a:t>
          </a:r>
          <a:endParaRPr lang="en-US" sz="3200" kern="1200" dirty="0">
            <a:cs typeface="B Yagut" panose="00000400000000000000" pitchFamily="2" charset="-78"/>
          </a:endParaRPr>
        </a:p>
      </dsp:txBody>
      <dsp:txXfrm>
        <a:off x="6689630" y="3947624"/>
        <a:ext cx="2778789" cy="1389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6046A-5C12-415B-B8E7-74F0BED48C28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04AB3-506B-4DE9-87E0-0D9B74646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4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4711-5737-44BB-BDBF-88F9DF640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4711-5737-44BB-BDBF-88F9DF640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9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53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16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b="1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6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="1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4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87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8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83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8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9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7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4711-5737-44BB-BDBF-88F9DF640F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17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28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67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1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11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8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4711-5737-44BB-BDBF-88F9DF640F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aseline="300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410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9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2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55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2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6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34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17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0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ED0F-668C-4765-9DF1-E52DDA35C4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4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39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29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sz="1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9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04AB3-506B-4DE9-87E0-0D9B746463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5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F47CA5-43E9-44F3-81F9-6C9D4182D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534195-9850-465C-8A4D-C03600418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00A37-DAA2-4C0F-B976-5454D060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25F128-DCC6-469A-88E4-1E1EA2B1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E9F37-53D9-4FCD-8D3B-9F9ABA3E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207C1-BEC1-41D5-8457-6C737FD6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6A6A1D-F2CE-4030-BC4D-A2C32FA57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D24F1F-6DF5-40F4-83FD-C79C686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EC9E4C-71A5-4288-B898-5377C8B83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209BF-4127-4F4C-BB18-980131B8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9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9755F2-A6B2-4DC9-92F2-054453733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24702B-53EC-4C72-B4E4-448152171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6B9ADC-3686-4FDF-A07C-303C37A7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C8BC3B-C289-426C-89D3-8AB95588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B4D6AF-B411-42C0-A051-98EA769B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3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3FC2D-EDEA-46BF-A5A7-AFB75173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CE6974-6E4C-4521-82FE-6647822C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662E3C-86D9-4A6E-BB05-E59E51C3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4B9B77-CC35-419B-91DC-D93B67C6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E44F58-7CCD-43DC-B18E-734C2563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B9267-FEA1-452B-9C87-50CC13FC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1EE3B8-5F98-4187-B7E7-BD4A25C54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F7464-F514-4EC1-BFDD-DCDA396E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2F5CA0-3B29-48F6-B75A-C39F51BC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738E03-0679-4A54-95B7-9950C067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3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3FCB3-E41F-4BE6-A374-B18339A5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3EEE0-293F-4616-B773-7BAB7894E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212B79-5A1F-4824-8982-12480F61B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0DC32C-6498-4D5A-8A0C-A2B529FD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9AB733-EEEA-42DD-A08A-A9226C9B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78D443-E2B1-47CF-A1A1-0B08D41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2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DED26-CF54-4B79-8ED4-19F3E073A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1A3F6A-CFAA-4470-B35D-9247223CC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D2117F-95D1-451C-8BE2-10FB4CBCD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76D7E1-042B-4C0A-BB55-384842200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86FE59-8D29-4FC9-9533-81B9BAA06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76662B-057E-41FB-88D9-79BED4D63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181011-CB73-41DF-AA3F-6CF0571C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B6335EE-5C73-4067-AAD0-8E0DB0F3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6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89340D-711B-418D-BF0E-B47113A61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377BE2-7DC9-48B4-925C-2CD4C6BB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0E6143-2702-45BB-8313-F518D5A9E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099144-6ED3-4553-A1A5-E7ECB38C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8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F85BC9-6F4D-4D1F-9388-9EB19CEF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C31686-DEDF-4167-88E2-03A31EDD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1523F4-5A8F-4929-845C-055F695C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9F946-69E6-4757-BDDB-98434AB4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FB7024-93F1-494B-BCA2-2D19DA4A4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E037ED-8F37-4D81-A19A-263699398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23052C-6C55-42D9-B4EA-6D7946167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4BEA1D-9300-450B-A3E1-25E9ED91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3D8CD1-272E-4B1B-A315-337D877B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3E44A-9F23-459B-BA22-2225C34F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6AEE5D-9BEF-43E1-8D3A-017ED4FF0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6FBDF4-35AC-4F38-8279-3ABC55F36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5C406C-E468-41CD-8A3F-A970F053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3A7A5-F863-4E30-B8A2-A7DB290E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E61F87-CAC7-4603-8DF6-0AD428E8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A1A7BB-93F8-411A-BD1D-6323FFB6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00E075-9635-480E-BE48-3B924AA1E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152A50-5F9B-4F98-AAA6-B9082DE3B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46EE8-D261-4D9B-AE15-196D4C2307D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B38859-50E6-4F3F-94D1-258A307AC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87D316-13B8-4B0C-80FD-91C651D5E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536D-DF3F-4DBE-A38F-95AE4903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7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3.xml"/><Relationship Id="rId9" Type="http://schemas.microsoft.com/office/2007/relationships/diagramDrawing" Target="../diagrams/drawing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" y="1396631"/>
            <a:ext cx="11870788" cy="2848708"/>
          </a:xfrm>
        </p:spPr>
        <p:txBody>
          <a:bodyPr anchor="ctr">
            <a:noAutofit/>
          </a:bodyPr>
          <a:lstStyle/>
          <a:p>
            <a:pPr rtl="1">
              <a:defRPr/>
            </a:pPr>
            <a:r>
              <a:rPr lang="fa-IR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B Yagut" panose="00000400000000000000" pitchFamily="2" charset="-78"/>
              </a:rPr>
              <a:t>آسم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17238" y="4111545"/>
            <a:ext cx="11870788" cy="1402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Asthma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464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1D71D085-6B09-4D9B-918E-B6DFA411A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"/>
    </mc:Choice>
    <mc:Fallback xmlns="">
      <p:transition spd="slow" advTm="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27541339"/>
              </p:ext>
            </p:extLst>
          </p:nvPr>
        </p:nvGraphicFramePr>
        <p:xfrm>
          <a:off x="349135" y="315883"/>
          <a:ext cx="11538065" cy="6253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DE2118F-C350-4693-8A9D-B419E2D7A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79"/>
    </mc:Choice>
    <mc:Fallback xmlns="">
      <p:transition spd="slow" advTm="8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261" y="202368"/>
            <a:ext cx="11329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حمله آسم</a:t>
            </a:r>
            <a:endParaRPr lang="en-US" sz="40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9447" y="2790991"/>
            <a:ext cx="56412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تنگي نفس شديد و تنفس سطحی و سريع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عرق سرد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خس خس پيشرونده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استفاده از عضلات تنفسی فرعي ( كشيده شدن پوست قفسه سينه و عضلات بين دنده اي به درون قفسه سینه 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FEF155A-3951-4661-8916-C176AA8829F9}"/>
              </a:ext>
            </a:extLst>
          </p:cNvPr>
          <p:cNvSpPr/>
          <p:nvPr/>
        </p:nvSpPr>
        <p:spPr>
          <a:xfrm>
            <a:off x="586156" y="2791666"/>
            <a:ext cx="51717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نبض متناقض ( نبضی که در هنگام دم ضعیف‌تر و در طول بازدم قوی‌تر است ) 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تورم بیش از حد قفسه سینه 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کبودی پوست و ناخن‌ها در اثر کمبود اکسیژن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ناتواني در بيان يك جمله 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افت سطح هوشياري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5ED666-65F2-475E-848A-EC792A447D00}"/>
              </a:ext>
            </a:extLst>
          </p:cNvPr>
          <p:cNvSpPr/>
          <p:nvPr/>
        </p:nvSpPr>
        <p:spPr>
          <a:xfrm>
            <a:off x="323321" y="854138"/>
            <a:ext cx="11282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وقتي شدت علايم آسم از حد معمول بیشتر شود ، به آن حمله آسم اطلاق می شود. 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حملات آسم ممكن است خفيف يا شديد و گاه كشنده باشند و در حملات شديد مراقبتهاي پزشكي لازم است.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723F2A-ACBE-4F64-A6A9-801733BE72BC}"/>
              </a:ext>
            </a:extLst>
          </p:cNvPr>
          <p:cNvSpPr/>
          <p:nvPr/>
        </p:nvSpPr>
        <p:spPr>
          <a:xfrm>
            <a:off x="586156" y="2052327"/>
            <a:ext cx="110665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dirty="0">
                <a:solidFill>
                  <a:srgbClr val="00B050"/>
                </a:solidFill>
                <a:cs typeface="B Yagut" panose="00000400000000000000" pitchFamily="2" charset="-78"/>
              </a:rPr>
              <a:t>علائم حمله شدید آسم عبارتند از :</a:t>
            </a:r>
            <a:endParaRPr lang="fa-IR" sz="2800" b="1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B8898E77-0A58-421C-BEA3-AA16AEBF0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96"/>
    </mc:Choice>
    <mc:Fallback xmlns="">
      <p:transition spd="slow" advTm="7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E37FCA4F-8161-41C5-A2DA-616B7A2B22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914108"/>
              </p:ext>
            </p:extLst>
          </p:nvPr>
        </p:nvGraphicFramePr>
        <p:xfrm>
          <a:off x="552450" y="933452"/>
          <a:ext cx="10801350" cy="551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8F7D5654-F46D-463E-9581-44AE1202A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24"/>
    </mc:Choice>
    <mc:Fallback xmlns="">
      <p:transition spd="slow" advTm="2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9051" y="794055"/>
            <a:ext cx="53396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 تا پایان سال ۲۰۰۵ ،  ۲۵ ژن مربوط به آسم در شش جمعیت مجزا یا بیشتر شناسایی شد. بسیاری از این ژن‌ها به سیستم ایمنی یا کاهش التهاب مربوط هستند.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سال ۲۰۰۶ و در یک مطالعه ارتباط ژنتیکی بیش از ۱۰۰ ژن دخیل در ابتلا به آسم شناسایی شد و همچنان این تعداد رو به افزایش است.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D33EAD-C8EB-41C7-99EB-69840A5A3E54}"/>
              </a:ext>
            </a:extLst>
          </p:cNvPr>
          <p:cNvSpPr/>
          <p:nvPr/>
        </p:nvSpPr>
        <p:spPr>
          <a:xfrm>
            <a:off x="6286500" y="154635"/>
            <a:ext cx="5582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ژنتیک</a:t>
            </a:r>
            <a:endParaRPr lang="en-US" sz="40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711757-FA43-49CA-A702-290A15F2EB7F}"/>
              </a:ext>
            </a:extLst>
          </p:cNvPr>
          <p:cNvSpPr/>
          <p:nvPr/>
        </p:nvSpPr>
        <p:spPr>
          <a:xfrm>
            <a:off x="704850" y="862521"/>
            <a:ext cx="513370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آسم در </a:t>
            </a:r>
            <a:r>
              <a:rPr lang="fa-IR" sz="2800" u="sng" dirty="0">
                <a:cs typeface="B Yagut" panose="00000400000000000000" pitchFamily="2" charset="-78"/>
              </a:rPr>
              <a:t>پسران</a:t>
            </a:r>
            <a:r>
              <a:rPr lang="fa-IR" sz="2800" dirty="0">
                <a:cs typeface="B Yagut" panose="00000400000000000000" pitchFamily="2" charset="-78"/>
              </a:rPr>
              <a:t> دو برابر </a:t>
            </a:r>
            <a:r>
              <a:rPr lang="fa-IR" sz="2800" u="sng" dirty="0">
                <a:cs typeface="B Yagut" panose="00000400000000000000" pitchFamily="2" charset="-78"/>
              </a:rPr>
              <a:t>دختران</a:t>
            </a:r>
            <a:r>
              <a:rPr lang="fa-IR" sz="2800" dirty="0">
                <a:cs typeface="B Yagut" panose="00000400000000000000" pitchFamily="2" charset="-78"/>
              </a:rPr>
              <a:t> است. 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مقابل ، زنان بالغ میزان آسم </a:t>
            </a:r>
            <a:r>
              <a:rPr lang="fa-IR" sz="2800" u="sng" dirty="0">
                <a:cs typeface="B Yagut" panose="00000400000000000000" pitchFamily="2" charset="-78"/>
              </a:rPr>
              <a:t>بیشتری</a:t>
            </a:r>
            <a:r>
              <a:rPr lang="fa-IR" sz="2800" dirty="0">
                <a:cs typeface="B Yagut" panose="00000400000000000000" pitchFamily="2" charset="-78"/>
              </a:rPr>
              <a:t> را نسبت به مردان نشان می‌دهند.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میزان بروز آسم شدید در هر دو جنس یکسان می‌باشد.</a:t>
            </a:r>
            <a:endParaRPr lang="fa-IR" sz="2800" baseline="300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افراد جوان </a:t>
            </a:r>
            <a:r>
              <a:rPr lang="fa-IR" sz="2800" u="sng" dirty="0">
                <a:cs typeface="B Yagut" panose="00000400000000000000" pitchFamily="2" charset="-78"/>
              </a:rPr>
              <a:t>شایع‌تر</a:t>
            </a:r>
            <a:r>
              <a:rPr lang="fa-IR" sz="2800" dirty="0">
                <a:cs typeface="B Yagut" panose="00000400000000000000" pitchFamily="2" charset="-78"/>
              </a:rPr>
              <a:t> از افراد مسن است.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2289CA-4642-47D2-A91D-948A606D27F5}"/>
              </a:ext>
            </a:extLst>
          </p:cNvPr>
          <p:cNvSpPr/>
          <p:nvPr/>
        </p:nvSpPr>
        <p:spPr>
          <a:xfrm>
            <a:off x="513821" y="154635"/>
            <a:ext cx="5582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جنسیت</a:t>
            </a:r>
            <a:endParaRPr lang="en-US" sz="40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BB56CDE1-206E-4C9B-B97D-4EE50C7EC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6"/>
    </mc:Choice>
    <mc:Fallback xmlns="">
      <p:transition spd="slow" advTm="5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66" y="411479"/>
            <a:ext cx="11394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tahoma" panose="020B0604030504040204" pitchFamily="34" charset="0"/>
                <a:cs typeface="B Yagut" panose="00000400000000000000" pitchFamily="2" charset="-78"/>
              </a:rPr>
              <a:t> </a:t>
            </a:r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آتوپی نوعی حساسیت مفرط دستگاه ایمنی بدن نسبت به آنتی ژنهای معمول محیط است.</a:t>
            </a:r>
            <a:endParaRPr lang="en-US" sz="40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72" y="3458334"/>
            <a:ext cx="4850932" cy="339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377441" y="1796969"/>
            <a:ext cx="94675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تأثیرگذارترین عامل خطرآفرین جهت ابتلا به آسم داشتن سابقه بیماری آتوپیک است. 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آسم در کسانی که دچار اگزما یا تب یونجه هستند به میزان بسیار بیشتری رخ می‌دهد.</a:t>
            </a:r>
          </a:p>
          <a:p>
            <a:pPr marL="342900" indent="-3429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400" dirty="0">
                <a:cs typeface="B Yagut" panose="00000400000000000000" pitchFamily="2" charset="-78"/>
              </a:rPr>
              <a:t>افرادی که دچار انواع خاصی از کهیر می‌شوند نیز ممکن است علائم آسم را تجربه کنند.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7588" y="3989755"/>
            <a:ext cx="6417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در بيشتر از ۵۰ درصد بيماران مبتلا به آسم خصوصاً كودكان سابقه شخصى يا خانوادگى آلرژى مانند آب ريزش بينى ، كهير و اگزما و يا آلرژى هاى غذايى وجود دارد.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1031CC1-6D9E-43D6-83D9-A4DF0CE7E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6"/>
    </mc:Choice>
    <mc:Fallback xmlns="">
      <p:transition spd="slow" advTm="34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83" y="380656"/>
            <a:ext cx="11437034" cy="864096"/>
          </a:xfrm>
        </p:spPr>
        <p:txBody>
          <a:bodyPr anchor="ctr"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عوامل محیطی و سبک زندگی...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E26B9D82-A8AF-4C6D-B79D-7C533CFF5DBC}"/>
              </a:ext>
            </a:extLst>
          </p:cNvPr>
          <p:cNvSpPr txBox="1">
            <a:spLocks/>
          </p:cNvSpPr>
          <p:nvPr/>
        </p:nvSpPr>
        <p:spPr>
          <a:xfrm>
            <a:off x="6096000" y="1244752"/>
            <a:ext cx="5450058" cy="523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گرده های گل و گیاه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عوامل حساسيت زاي حيوانات ( پر ، مو يا پوست 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قارچ ها و کپک ها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رطوبت زياد و يا استفاده از بخور طولاني مدت كه باعث افزايش قارچ و كپك در محيط مي شود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گرد و غبار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هيره یا مايت موجود در گرد و خاك خانه ها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سوسك و انواع حشرات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xmlns="" id="{6D2549D5-55B2-422A-A450-665BF6BD33BE}"/>
              </a:ext>
            </a:extLst>
          </p:cNvPr>
          <p:cNvSpPr txBox="1">
            <a:spLocks/>
          </p:cNvSpPr>
          <p:nvPr/>
        </p:nvSpPr>
        <p:spPr>
          <a:xfrm>
            <a:off x="154156" y="1117332"/>
            <a:ext cx="5673385" cy="5448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دود سيگار و ساير مواد دخاني مانند قليان و پيپ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دود آتش ، اسپند و هر گونه ماده سوختني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آلودگي هوا ( ازن ، دي اكسيد گوگرد ، ذرات معلق ، سموم قارچي و... 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تغييرات آب و هوايي ، به خصوص هواي سرد و خشك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بوهاي تند ( مانند رایحه عطر و ادوكلن 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تماس با بخارات ناشي از آشپزي مانند اكسيد نيتروژن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2E6B5B3-8BF1-416C-B23D-F97542620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40"/>
    </mc:Choice>
    <mc:Fallback xmlns="">
      <p:transition spd="slow" advTm="13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83" y="285412"/>
            <a:ext cx="11437034" cy="864096"/>
          </a:xfrm>
        </p:spPr>
        <p:txBody>
          <a:bodyPr anchor="ctr"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...عوامل محیطی و سبک زندگی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B14F1FC-5E84-4AA8-BE70-42630E296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3210" y="989086"/>
            <a:ext cx="5910469" cy="541664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مواد افزودني غذاها و حساسیت های غذايي ، به ويژه در كودكان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کمبود ویتامین </a:t>
            </a:r>
            <a:r>
              <a:rPr lang="en-US" sz="2400" dirty="0">
                <a:cs typeface="B Yagut" panose="00000400000000000000" pitchFamily="2" charset="-78"/>
              </a:rPr>
              <a:t>D</a:t>
            </a:r>
            <a:endParaRPr lang="fa-IR" sz="24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عدم تغذیه با شیر مادر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زايمان به روش سزارين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وزن پايين موقع تولد و نيز سن كم مادر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افسردگي و اضطراب پدر و مادر قبل و طي بارداري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چاقي و کم تحرکی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D4FA5058-6E18-4A88-944A-23322B0ABC01}"/>
              </a:ext>
            </a:extLst>
          </p:cNvPr>
          <p:cNvSpPr txBox="1">
            <a:spLocks/>
          </p:cNvSpPr>
          <p:nvPr/>
        </p:nvSpPr>
        <p:spPr>
          <a:xfrm>
            <a:off x="5907259" y="989086"/>
            <a:ext cx="5910469" cy="574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آلاینده های شیمیایی ( شوینده ها و حشره کش ها 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گرد و غبار و بخارات شيميايي محل كار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كلر مورد استفاده در آب استخر ها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تغييرات هيجاني شديد ( مانند گريه و خنده شدید ، غم و شادی مفرط و استرس )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عفونت هاي ويروسي ( مانند سرما خوردگي و آنفلوانزا )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داروهایی مانند آسپیرين و برخي مسكن ها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ورزش و فعاليت فيزيكي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876ABD2-F554-46F5-A771-ECECD0503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23"/>
    </mc:Choice>
    <mc:Fallback xmlns="">
      <p:transition spd="slow" advTm="12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940" y="222520"/>
            <a:ext cx="7990448" cy="648072"/>
          </a:xfrm>
        </p:spPr>
        <p:txBody>
          <a:bodyPr anchor="ctr"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مایت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0652" y="970671"/>
            <a:ext cx="8257735" cy="5464587"/>
          </a:xfrm>
        </p:spPr>
        <p:txBody>
          <a:bodyPr>
            <a:normAutofit fontScale="92500" lnSpcReduction="20000"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هيره ها بند پاياني ميكروسكوپي هستند (حدوداً 0/3 ميلي متر) كه تغذیه آنها از پوسته ریزی بدن انسان است 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محل زندگي آن در لابه لاي پرز‌هاي فرش، پتو، مبلمان، پرده، درون تشك، بالش، اسباب بازي هاي پشمي و پارچه اي و وسايل مشابه است.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شرايط آب و هوايي گرم مرطوب رشد و تكثير اين موجودات را تسريع مي كند. ( مناطق سواحلی شمال و جنوب )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تماس و استنشاق ذرات بدن و فضولات دفعی اين حيوانات سبب بروز یا تشدید علايم آسم مي گردد.</a:t>
            </a:r>
          </a:p>
        </p:txBody>
      </p:sp>
      <p:pic>
        <p:nvPicPr>
          <p:cNvPr id="7" name="Content Placeholder 8" descr="8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06326" y="546556"/>
            <a:ext cx="2705686" cy="195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82670" y="3241299"/>
            <a:ext cx="2956770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در اقلیم‌های مرطوب مثل مناطق ساحلی شمال و جنوب کشورمان جانداری ذره‌بینی به نام مایت در تشک و بالش و ملحفه رشد می‌کند.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5B8DB4F-D037-4502-81A2-0609FFE83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5"/>
    </mc:Choice>
    <mc:Fallback xmlns="">
      <p:transition spd="slow" advTm="3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388" y="367967"/>
            <a:ext cx="11133221" cy="673769"/>
          </a:xfrm>
        </p:spPr>
        <p:txBody>
          <a:bodyPr anchor="ctr">
            <a:noAutofit/>
          </a:bodyPr>
          <a:lstStyle/>
          <a:p>
            <a:pPr algn="ctr" rtl="1">
              <a:spcBef>
                <a:spcPct val="0"/>
              </a:spcBef>
              <a:buClr>
                <a:srgbClr val="C00000"/>
              </a:buClr>
            </a:pPr>
            <a:r>
              <a:rPr lang="fa-IR" sz="4000" dirty="0">
                <a:latin typeface="+mj-lt"/>
                <a:ea typeface="+mj-ea"/>
                <a:cs typeface="B Yagut" panose="00000400000000000000" pitchFamily="2" charset="-78"/>
              </a:rPr>
              <a:t>چاقي و کم تحرکی...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304" y="1041736"/>
            <a:ext cx="1119739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بین چاقی و خطر ابتلا به آسم همبستگی وجود دارد. رابطه ی بین چاقی و آسم یک رابطه ی دوطرفه است. چاقی باعث بروز آسم و آسم باعث افزایش وزن بیمار می شود.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در افراد چاق دیواره ی رگ ها و مجاری تنفسی ضخیم تر و راه عبور سیالات از آن ها باریک و تنگ می شود.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وقتی راه عبور هوا باریک باشد ، اکسیژن کافی به اعضای بدن نرسیده و فرد دچار تنگی نفس می شود. بافت چربی منجر به وضعیت مستعد ابتلا به التهاب می‌شود</a:t>
            </a:r>
            <a:r>
              <a:rPr lang="en-US" sz="2500" dirty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آسم باعث تنگ شدن مجاری هوا می شود.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 زمانی که بدن اکسیژن کافی دریافت نکند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، متابولیسم و سوخت و ساز نیز به طور کامل انجام نمی شود. 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 وقتی سوخت و ساز در بدن ناقص باشد ، مسلما فرد به مرور زمان اضافه وزن پیدا خواهد کرد.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C947203-B4A2-4E3C-A55B-837EC2F71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5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7"/>
    </mc:Choice>
    <mc:Fallback xmlns="">
      <p:transition spd="slow" advTm="5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414964">
            <a:off x="1981199" y="336218"/>
            <a:ext cx="8208912" cy="5759782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cs typeface="B Yagut" panose="00000400000000000000" pitchFamily="2" charset="-78"/>
              </a:rPr>
              <a:t>كنترل عوامل حساسيت زاي محیط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FE1F4E2-F912-42E6-80F9-F5C0DF72B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0"/>
    </mc:Choice>
    <mc:Fallback xmlns="">
      <p:transition spd="slow" advTm="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1442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115" y="3026236"/>
            <a:ext cx="6328936" cy="37073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موقعیت اشتغال : مربی آموزشگاه بهورزی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7719588" y="1518070"/>
            <a:ext cx="3886201" cy="63976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7010399" y="3191932"/>
            <a:ext cx="4384431" cy="293423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درس: غیرواگیر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99/2/23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تهیه: 1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 نام فایل: </a:t>
            </a:r>
            <a:r>
              <a:rPr lang="en-US" sz="2500" dirty="0">
                <a:cs typeface="B Yagut" panose="00000400000000000000" pitchFamily="2" charset="-78"/>
              </a:rPr>
              <a:t>NC  </a:t>
            </a:r>
            <a:r>
              <a:rPr lang="en-US" sz="2500" dirty="0" err="1">
                <a:cs typeface="B Yagut" panose="00000400000000000000" pitchFamily="2" charset="-78"/>
              </a:rPr>
              <a:t>bimariy</a:t>
            </a:r>
            <a:r>
              <a:rPr lang="en-US" sz="2500" dirty="0">
                <a:cs typeface="B Yagut" panose="00000400000000000000" pitchFamily="2" charset="-78"/>
              </a:rPr>
              <a:t>  Asm-edi1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1287573" y="151807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مدرس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2" y="1970937"/>
            <a:ext cx="1540620" cy="189893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7E7D0B38-A16A-495E-B51E-AB0FEBB73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9"/>
    </mc:Choice>
    <mc:Fallback xmlns="">
      <p:transition spd="slow" advTm="2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417094"/>
            <a:ext cx="11493304" cy="732014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کنترل گرده گیاهان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1" y="1418924"/>
            <a:ext cx="11216638" cy="4853539"/>
          </a:xfrm>
        </p:spPr>
        <p:txBody>
          <a:bodyPr>
            <a:noAutofit/>
          </a:bodyPr>
          <a:lstStyle/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استفاده از هواکش ( گرده های موجود در هوا را کاهش می دهد )</a:t>
            </a:r>
          </a:p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این گرده ها معمولا از درختان ، چمن ها و علف های هرزی که راه خود را به خانه پیدا کرده اند خارج می شود.</a:t>
            </a:r>
          </a:p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علاوه بر این تهویه هوا به وسیله ی هواکش می تواند رطوبت موجود در هوا و گرد و خاک را نیز کاهش دهد. </a:t>
            </a:r>
          </a:p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اگر فراهم کردن هواکش امکان پذیر نباشد ؛ می بایست در فصل های آلرژی زا پنجره ها بسته شوند.</a:t>
            </a:r>
          </a:p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در فصول گرده افشاني با بستن درب و پنجره ها از نفوذ گرده ها به اتاق جلوگيري شود. </a:t>
            </a:r>
          </a:p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300" dirty="0">
                <a:cs typeface="B Yagut" panose="00000400000000000000" pitchFamily="2" charset="-78"/>
              </a:rPr>
              <a:t>عدم تردد در فضای باز ، از زمان طلوع آفتاب تا ساعت ۹ صبح و چند ساعت اول بعد از تاریکی هوا ؛ که حداکثر گرده‌افشانی رخ می‌دهد.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FCF5567-7154-44B7-8E78-2BF856675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3"/>
    </mc:Choice>
    <mc:Fallback xmlns="">
      <p:transition spd="slow" advTm="3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2" y="366698"/>
            <a:ext cx="11774659" cy="708688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كنترل عوامل حساسيت زاي حيوانات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3753" y="1611098"/>
            <a:ext cx="11324493" cy="4767808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به هيچ وجه اجازه ورود حيوانات دست آموز به رختخواب داده نشود.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حيوانات دست آموز از خانه خارج گردند. ( گربه، ‌سگ و.... )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از به كاربردن بالش يا تشك حاوي پر ، پشم و كرك اجتناب شود.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سوسك از عوامل حساسيت زا است ؛ با روشهاي مناسب در رفع اين حيوان تلاش گردد.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F6A7981-2FC4-433F-9F8D-FF7035A00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4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5"/>
    </mc:Choice>
    <mc:Fallback xmlns="">
      <p:transition spd="slow" advTm="2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715"/>
            <a:ext cx="10515600" cy="855045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کنترل گرد خاک خانه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493" y="1324606"/>
            <a:ext cx="10647947" cy="5240957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گرد خاک موجود در وسایل خانه می تواند علائم شبانگاهی را بیشتر کند.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برای کاهش گرد و خاک بهتر است چند آیتم در اتاق خواب تغییر داده شود.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گردگیری خانه حتماً با یک دستمال نم‌دار و توسط افرادی غیر از فرد مبتلا انجام 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اگر امکان خرید جاروبرقی و تصفیه‌کننده‌ هوای مجهز به فیلترهای </a:t>
            </a:r>
            <a:r>
              <a:rPr lang="en-US" dirty="0">
                <a:cs typeface="B Yagut" panose="00000400000000000000" pitchFamily="2" charset="-78"/>
              </a:rPr>
              <a:t>HEPA </a:t>
            </a:r>
            <a:r>
              <a:rPr lang="fa-IR" dirty="0">
                <a:cs typeface="B Yagut" panose="00000400000000000000" pitchFamily="2" charset="-78"/>
              </a:rPr>
              <a:t> وجود داشته باشد ، از این امر دریغ نشود.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عوض کردن رو بالشی ، رو تختی و فلیتر هواکش می تواند سودمند باشد.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به جای فرش از پارکت و اجناس دیگری استفاده شود که پرز کمتری داشته باشند.</a:t>
            </a:r>
          </a:p>
          <a:p>
            <a:pPr algn="r" rtl="1">
              <a:lnSpc>
                <a:spcPct val="15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تصفیه هوا با استفاده از فیلتر هپ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761128" cy="21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8C6EEF5-180C-41D3-8FDF-5F7116E62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7"/>
    </mc:Choice>
    <mc:Fallback xmlns="">
      <p:transition spd="slow" advTm="3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856" y="448445"/>
            <a:ext cx="11664287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</a:pPr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کاهش مایت های موجود در گرد</a:t>
            </a:r>
            <a:r>
              <a:rPr lang="en-US" sz="4000" b="1" dirty="0"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و</a:t>
            </a:r>
            <a:r>
              <a:rPr lang="en-US" sz="4000" b="1" dirty="0"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خاک خانه</a:t>
            </a:r>
            <a:endParaRPr lang="en-US" sz="40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938"/>
            <a:ext cx="3137338" cy="2349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967" y="995037"/>
            <a:ext cx="11455178" cy="544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هر چند مدت یک بار ، رختخواب عوض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ملحفه رختخواب با دمای حداقل 55 درجه سانتی گراد شسته شود. یا از اتو بخار استفاده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ورود هوای تازه به اتاق.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پنجره های اتاق هر چند مدت یک بار باز شود تا هوای تازه وارد اتاق گردد و میزان رطوبت آن کاهش یابد. بسته نگه داشتن پنجره های اتاق برای مدت طولانی ، باعث آلودگی هوای داخل اتاق می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600" dirty="0">
                <a:cs typeface="B Yagut" panose="00000400000000000000" pitchFamily="2" charset="-78"/>
              </a:rPr>
              <a:t>نور مستقیم خورشید ، مایت ها را از بین می برد. </a:t>
            </a:r>
          </a:p>
          <a:p>
            <a:pPr algn="r" rtl="1">
              <a:lnSpc>
                <a:spcPct val="150000"/>
              </a:lnSpc>
            </a:pPr>
            <a:r>
              <a:rPr lang="fa-IR" sz="2600" dirty="0">
                <a:cs typeface="B Yagut" panose="00000400000000000000" pitchFamily="2" charset="-78"/>
              </a:rPr>
              <a:t>لذا سعی گردد وسایل رختخواب ، لباس ها و فرش و قالیچه تا حد امکان جلوی نور آفتاب آویزان شوند.</a:t>
            </a:r>
            <a:endParaRPr lang="en-US" sz="2600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7AF4F9A-1266-49A0-85C3-054473FF5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2"/>
    </mc:Choice>
    <mc:Fallback xmlns="">
      <p:transition spd="slow" advTm="3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67" y="285150"/>
            <a:ext cx="11776037" cy="708688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كنترل آلودگي هواي داخل و خارج منزل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5768" y="769248"/>
            <a:ext cx="11776036" cy="5803602"/>
          </a:xfrm>
        </p:spPr>
        <p:txBody>
          <a:bodyPr>
            <a:noAutofit/>
          </a:bodyPr>
          <a:lstStyle/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بيماران مبتلا به آسم بايد در مواقعي كه علائم هشدار دهنده ، نشان دهنده آلودگي شديد هوا هستند از خروج از منزل و خصوصاً ورزش در فضاي آزاد اجتناب نمايند.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استفاده از وسايل گرمايشي دود زا ( بخاري نفتي يا چوبي ، وجود تنور در منزل و...... ) نيز از عوامل تشديد كننده آسم به شمار مي روند و استفاده از وسايل گرمايشي غيردود زا در منزل توصيه مي گردد. 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در فصول سرد از شومینه استفاده نشود.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در صورت ابتلا به آسم به هيچ وجه سيگار استفاده نشود. اجازه سيگار كشيدن در خانه يا فضاهاي بسته به هيچ كس داده نشود.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C25A079-3EB5-48BE-A449-333B9D243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6"/>
    </mc:Choice>
    <mc:Fallback xmlns="">
      <p:transition spd="slow" advTm="3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651" y="1035381"/>
            <a:ext cx="11366697" cy="534540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داشتن آسم به این معنی نیست که نباید فرد ورزش کند.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راه های درمانی صحیح می تواند از حمله ی آسم در حین فعالیت جلوگیری کرده و علائم را کنترل کند.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ورزش منظم می تواند قلب و شش ها را قوی کند و در نتیجه علائم بیماری از بین برود.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هنگام ورزش در هوای سرد ، از ماسک استفاده شود تا هوایی که تنفس می گردد گرم باشد.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در مجموع از آنجایی كه ورزش و نرمش براي افراد مبتلا به آسم مفيد است اين افراد نبايد از انجام آنها بپرهيزند.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54264" y="326693"/>
            <a:ext cx="8208912" cy="708688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جلوگیری از حملات آسم حین ورزش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816FF44-2037-4F80-9F7B-43B236732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1"/>
    </mc:Choice>
    <mc:Fallback xmlns="">
      <p:transition spd="slow" advTm="5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715"/>
            <a:ext cx="10515600" cy="663976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مصرف مواد غذایی سودمند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808356"/>
            <a:ext cx="11309684" cy="536860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>
                <a:solidFill>
                  <a:srgbClr val="00B050"/>
                </a:solidFill>
                <a:cs typeface="B Yagut" panose="00000400000000000000" pitchFamily="2" charset="-78"/>
              </a:rPr>
              <a:t>موز</a:t>
            </a:r>
            <a:r>
              <a:rPr lang="fa-IR" sz="2600" dirty="0"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fa-IR" sz="2600" dirty="0">
                <a:cs typeface="B Yagut" panose="00000400000000000000" pitchFamily="2" charset="-78"/>
              </a:rPr>
              <a:t> مصرف موز در کودکان آسمی ( یکبار در هفته ) موجب کاهش خس خس سینه می‌شود.</a:t>
            </a:r>
            <a:br>
              <a:rPr lang="fa-IR" sz="2600" dirty="0">
                <a:cs typeface="B Yagut" panose="00000400000000000000" pitchFamily="2" charset="-78"/>
              </a:rPr>
            </a:br>
            <a:r>
              <a:rPr lang="fa-IR" sz="2600" dirty="0">
                <a:solidFill>
                  <a:srgbClr val="00B050"/>
                </a:solidFill>
                <a:cs typeface="B Yagut" panose="00000400000000000000" pitchFamily="2" charset="-78"/>
              </a:rPr>
              <a:t>عسل</a:t>
            </a:r>
            <a:r>
              <a:rPr lang="fa-IR" sz="2600" dirty="0"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fa-IR" sz="2600" dirty="0">
                <a:cs typeface="B Yagut" panose="00000400000000000000" pitchFamily="2" charset="-78"/>
              </a:rPr>
              <a:t> خوردن روزانه عسل طبیعی باعث کمک به سینه و نرمی آن می‌شود.</a:t>
            </a:r>
            <a:br>
              <a:rPr lang="fa-IR" sz="2600" dirty="0">
                <a:cs typeface="B Yagut" panose="00000400000000000000" pitchFamily="2" charset="-78"/>
              </a:rPr>
            </a:br>
            <a:r>
              <a:rPr lang="fa-IR" sz="2600" dirty="0">
                <a:solidFill>
                  <a:srgbClr val="00B050"/>
                </a:solidFill>
                <a:cs typeface="B Yagut" panose="00000400000000000000" pitchFamily="2" charset="-78"/>
              </a:rPr>
              <a:t>شلغم</a:t>
            </a:r>
            <a:r>
              <a:rPr lang="fa-IR" sz="2600" dirty="0"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fa-IR" sz="2600" dirty="0">
                <a:cs typeface="B Yagut" panose="00000400000000000000" pitchFamily="2" charset="-78"/>
              </a:rPr>
              <a:t> شلغم سینه را نرم می‌کند و برای آسم و سرما خوردگی سودمند است.</a:t>
            </a:r>
            <a:br>
              <a:rPr lang="fa-IR" sz="2600" dirty="0">
                <a:cs typeface="B Yagut" panose="00000400000000000000" pitchFamily="2" charset="-78"/>
              </a:rPr>
            </a:br>
            <a:r>
              <a:rPr lang="fa-IR" sz="2600" dirty="0">
                <a:solidFill>
                  <a:srgbClr val="00B050"/>
                </a:solidFill>
                <a:cs typeface="B Yagut" panose="00000400000000000000" pitchFamily="2" charset="-78"/>
              </a:rPr>
              <a:t>موسیر</a:t>
            </a:r>
            <a:r>
              <a:rPr lang="fa-IR" sz="2600" dirty="0"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fa-IR" sz="2600" dirty="0">
                <a:cs typeface="B Yagut" panose="00000400000000000000" pitchFamily="2" charset="-78"/>
              </a:rPr>
              <a:t> موسیر مجاری تنفسی را ضد عفونی می‌کند. ( می‌توان آن را با ماست میل کرد )</a:t>
            </a:r>
            <a:br>
              <a:rPr lang="fa-IR" sz="2600" dirty="0">
                <a:cs typeface="B Yagut" panose="00000400000000000000" pitchFamily="2" charset="-78"/>
              </a:rPr>
            </a:br>
            <a:r>
              <a:rPr lang="fa-IR" sz="2600" dirty="0">
                <a:solidFill>
                  <a:srgbClr val="00B050"/>
                </a:solidFill>
                <a:cs typeface="B Yagut" panose="00000400000000000000" pitchFamily="2" charset="-78"/>
              </a:rPr>
              <a:t>زنجبیل</a:t>
            </a:r>
            <a:r>
              <a:rPr lang="fa-IR" sz="2600" dirty="0"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fa-IR" sz="2600" dirty="0">
                <a:cs typeface="B Yagut" panose="00000400000000000000" pitchFamily="2" charset="-78"/>
              </a:rPr>
              <a:t> گیاه زنجبیل برای آسم بسیار سودمند است و درد سینه را کاهش می‌دهد یا از بین می برد.</a:t>
            </a:r>
            <a:br>
              <a:rPr lang="fa-IR" sz="2600" dirty="0">
                <a:cs typeface="B Yagut" panose="00000400000000000000" pitchFamily="2" charset="-78"/>
              </a:rPr>
            </a:br>
            <a:r>
              <a:rPr lang="fa-IR" sz="2600" dirty="0">
                <a:solidFill>
                  <a:srgbClr val="00B050"/>
                </a:solidFill>
                <a:cs typeface="B Yagut" panose="00000400000000000000" pitchFamily="2" charset="-78"/>
              </a:rPr>
              <a:t>برنامه‌ریزی غذایی </a:t>
            </a: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:</a:t>
            </a:r>
            <a:r>
              <a:rPr lang="fa-IR" sz="2600" dirty="0">
                <a:cs typeface="B Yagut" panose="00000400000000000000" pitchFamily="2" charset="-78"/>
              </a:rPr>
              <a:t> مبتلایان به آسم می باید کالری دریافتی خود را محدود کنند تا از چاقی پیشگیری شود ؛ در کنار آن از مواد غذایی مغذی بیشتر استفاده کنند تا دچار فقر تغذیه نشوند. </a:t>
            </a:r>
          </a:p>
          <a:p>
            <a:pPr mar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>
                <a:cs typeface="B Yagut" panose="00000400000000000000" pitchFamily="2" charset="-78"/>
              </a:rPr>
              <a:t>( غذاهایی مغذی مانند : عسل طبیعی ، تخم مرغ ، شیر و ماست ، میوها و سبزیجات ، پیاز ، سیر و موسیر ، حبوبات ، نان سبوس دار )</a:t>
            </a:r>
            <a:endParaRPr lang="en-US" sz="26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FE7289D-683F-4991-B172-D0745C3A6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8"/>
    </mc:Choice>
    <mc:Fallback xmlns="">
      <p:transition spd="slow" advTm="4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9" y="328441"/>
            <a:ext cx="11746522" cy="70519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جلوگیری از چاقی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74" y="1024529"/>
            <a:ext cx="11069052" cy="514064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کاهش وزن به طور کلی یک قدم بزرگ به سوی سلامتی هر فرد چاق است.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اما برای بیماران آسمی ، کاهش وزن مانند یک معجزه عمل می کند.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بر اساس تحقیقات و آزمایشات انجام شده ، اقدام به کاهش وزن در بیمارن آسمی باعث بهبود علائم آسم در آن ها می 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کاهش وزن همواره به عنوان یکی از اساسی ترین گزینه های درمان آسم برای بیماران چاق در نظر گرفته می شود.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اگر چه موارد دیگری مثل ترک سیگار و جلوگیری از تحریک آلرژی نیز باید مراعات شوند ، اما کاهش اضافه وزن مفرط در درمان آسم یک فاکتور کلیدی است.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69A649DD-36F9-4B61-BF23-C0885E2FD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7"/>
    </mc:Choice>
    <mc:Fallback xmlns="">
      <p:transition spd="slow" advTm="4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222" y="122874"/>
            <a:ext cx="8208912" cy="708688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ساير اقدامات کنترل کننده آسم ...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6025" y="719267"/>
            <a:ext cx="11493305" cy="5874039"/>
          </a:xfrm>
        </p:spPr>
        <p:txBody>
          <a:bodyPr>
            <a:noAutofit/>
          </a:bodyPr>
          <a:lstStyle/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از منابع تكثير قارچ مثل جاهاي مرطوب اجتناب شده و محل هاي مرطوب (حمام ، زير زمين ) مكرراً تميز شوند. 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مراقبت گردد که خاک گلدان‌های داخل منزل به علت آبیاری زیاد به کپک آلوده نشود.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از بوهاي تند (بوي رنگ و اسپري مو ،‌ عطر و ادوكلن ، سفيد كننده ها ،‌ جوهر نمك ) اجتناب گردد.  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تغذيه انحصاري با شير مادر بخصوص در 6 ماه اول زندگي ، خطر بروز آلرژي و آسم را كاهش مي دهد. لذا براي پيشگيري از آسم بهتر است از شير خشك استفاده نشود.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600" dirty="0">
                <a:cs typeface="B Yagut" panose="00000400000000000000" pitchFamily="2" charset="-78"/>
              </a:rPr>
              <a:t>پوشاندن دهان و بینی در هوای سرد. اگر آسم فرد با هوای سرد تشدید می شود می تواند از یک ماسک صورت کمک بگیرد.</a:t>
            </a:r>
          </a:p>
          <a:p>
            <a:pPr algn="just" rtl="1">
              <a:lnSpc>
                <a:spcPct val="160000"/>
              </a:lnSpc>
            </a:pPr>
            <a:endParaRPr lang="en-US" sz="2600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C90729E-C823-4A6D-8FD4-35E46B84D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9"/>
    </mc:Choice>
    <mc:Fallback xmlns="">
      <p:transition spd="slow" advTm="4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22735"/>
            <a:ext cx="10515600" cy="786063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تشخیص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09" y="1377240"/>
            <a:ext cx="11421979" cy="5031581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تشخیص آسم معمولاً بر اساس </a:t>
            </a:r>
            <a:r>
              <a:rPr lang="fa-IR" dirty="0">
                <a:solidFill>
                  <a:srgbClr val="00B050"/>
                </a:solidFill>
                <a:cs typeface="B Yagut" panose="00000400000000000000" pitchFamily="2" charset="-78"/>
              </a:rPr>
              <a:t>الگوی علائم </a:t>
            </a:r>
            <a:r>
              <a:rPr lang="fa-IR" dirty="0"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B050"/>
                </a:solidFill>
                <a:cs typeface="B Yagut" panose="00000400000000000000" pitchFamily="2" charset="-78"/>
              </a:rPr>
              <a:t>پاسخ به درمان در طول زمان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>
                <a:solidFill>
                  <a:srgbClr val="00B050"/>
                </a:solidFill>
                <a:cs typeface="B Yagut" panose="00000400000000000000" pitchFamily="2" charset="-78"/>
              </a:rPr>
              <a:t>اسپیرومتری</a:t>
            </a:r>
            <a:r>
              <a:rPr lang="fa-IR" dirty="0">
                <a:cs typeface="B Yagut" panose="00000400000000000000" pitchFamily="2" charset="-78"/>
              </a:rPr>
              <a:t> صورت می‌گیرد.</a:t>
            </a:r>
            <a:endParaRPr lang="fa-IR" baseline="300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این بیماری از نظر بالینی با توجه به دفعات علائم ، </a:t>
            </a:r>
            <a:r>
              <a:rPr lang="fa-IR" u="sng" dirty="0">
                <a:cs typeface="B Yagut" panose="00000400000000000000" pitchFamily="2" charset="-78"/>
              </a:rPr>
              <a:t>حجم بازدمی با فشار در یک ثانیه</a:t>
            </a:r>
            <a:r>
              <a:rPr lang="fa-IR" dirty="0">
                <a:cs typeface="B Yagut" panose="00000400000000000000" pitchFamily="2" charset="-78"/>
              </a:rPr>
              <a:t> ( </a:t>
            </a:r>
            <a:r>
              <a:rPr lang="en-US" dirty="0">
                <a:cs typeface="B Yagut" panose="00000400000000000000" pitchFamily="2" charset="-78"/>
              </a:rPr>
              <a:t>FEV1</a:t>
            </a:r>
            <a:r>
              <a:rPr lang="fa-IR" dirty="0">
                <a:cs typeface="B Yagut" panose="00000400000000000000" pitchFamily="2" charset="-78"/>
              </a:rPr>
              <a:t> ) و بیشینه میزان جریان بازدمی ( </a:t>
            </a:r>
            <a:r>
              <a:rPr lang="en-US" dirty="0">
                <a:cs typeface="B Yagut" panose="00000400000000000000" pitchFamily="2" charset="-78"/>
              </a:rPr>
              <a:t>PEFR</a:t>
            </a:r>
            <a:r>
              <a:rPr lang="fa-IR" dirty="0">
                <a:cs typeface="B Yagut" panose="00000400000000000000" pitchFamily="2" charset="-78"/>
              </a:rPr>
              <a:t> ) طبقه‌بندی می‌شود.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اگر دم‌سنجی ، پس از تجویز داروی گشاد کننده برونش مانند سالبوتامول ، بیش از ۱۲ درصد بهبود یابد ، این امر موجب تأیید تشخیص می‌گردد. با این حال ممکن است طبیعی باشد که این اتفاق در افراد دچار سابقه آسم خفیف رخ ندهد. 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1F81BF3-F798-4D07-AC8A-2B5755170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42"/>
    </mc:Choice>
    <mc:Fallback xmlns="">
      <p:transition spd="slow" advTm="5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90599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564" y="990599"/>
            <a:ext cx="10270671" cy="5638799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انتظار </a:t>
            </a:r>
            <a:r>
              <a:rPr lang="fa-IR" sz="2800" dirty="0" smtClean="0">
                <a:cs typeface="B Yagut" panose="00000400000000000000" pitchFamily="2" charset="-78"/>
              </a:rPr>
              <a:t>می رود </a:t>
            </a:r>
            <a:r>
              <a:rPr lang="fa-IR" sz="2800" dirty="0">
                <a:cs typeface="B Yagut" panose="00000400000000000000" pitchFamily="2" charset="-78"/>
              </a:rPr>
              <a:t>فراگیر پس از مطالعه ، بتواند :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1- اعضای دستگاه تنفس را نام برده و هر کدام را در یک سطر شرح دهد.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2- بیماری آسم را تعریف کرده و تغییرات حاصل از مواجهه با عوامل محرک را بیان کند.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3- علائم بیماری آسم را نام ببرد.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4- علل بروز بیماری آسم را طبقه بندی کند.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5- عوامل فردی و محیطی موثر در بروز بیماری آسم را نام برده و به اختصار توضیح دهد.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6- آموزش راه های کنترل عوامل حساسیت زای محیط ، به فرد بیمار را تمرین کند.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7- ارائه آموزشهای لازم قبل از انجام اسپیرومتری ، به فرد بیمار را تمرین کند.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8- درمان دارویی بیماری آسم را بیان کند.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6E22BE41-6A6E-4B78-AD4F-0E01C3F09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7"/>
    </mc:Choice>
    <mc:Fallback xmlns="">
      <p:transition spd="slow" advTm="3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778041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اسپیرومتری ( دم سنجی ) 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30442"/>
            <a:ext cx="11201400" cy="5246521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امروزه اسپیرومتری مهمترین ، دردسترس ترین و کم هزینه ترین آزمون جهت بررسی عملکرد ریه است. ( بهترین روش برای تشخیص آسم )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از دم‌سنجی برای اندازه‌گیری برخی از حجم‌ها و ظرفیت‌های ریوی در بیماران ریوی ( آسم ، بیماری‌های ریوی انسدادی مزمن (</a:t>
            </a:r>
            <a:r>
              <a:rPr lang="en-US" sz="2400" dirty="0">
                <a:cs typeface="B Yagut" panose="00000400000000000000" pitchFamily="2" charset="-78"/>
              </a:rPr>
              <a:t>COPD </a:t>
            </a:r>
            <a:r>
              <a:rPr lang="fa-IR" sz="2400" dirty="0">
                <a:cs typeface="B Yagut" panose="00000400000000000000" pitchFamily="2" charset="-78"/>
              </a:rPr>
              <a:t> ) و بیماریهای تحدیدی ریوی ) ، جهت تشخیص و ارزیابی شدت بیماری استفاده می‌شود.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بیمار نباید برای انجام تست اسپیرومتری توسط پزشک منع شده باشد. ( جراحی قفسه سینه ، جراحی چشم یا گوش ، سکته قلبی یا آنژین قلبی ناپایدار ، شواهد دیسترس تنفسی ، سکته مغزی اخیر ، فشار خون بالا و …)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از سه ساعت قبل از انجام اسپیرومتری فرد نباید غذای زیادی مصرف کند.</a:t>
            </a:r>
          </a:p>
        </p:txBody>
      </p:sp>
      <p:pic>
        <p:nvPicPr>
          <p:cNvPr id="2050" name="Picture 2" descr="آموزش تست تنفس (اسپیرومتری) - مرکز تخصصی طب کار ایمن طب اروند ...">
            <a:extLst>
              <a:ext uri="{FF2B5EF4-FFF2-40B4-BE49-F238E27FC236}">
                <a16:creationId xmlns:a16="http://schemas.microsoft.com/office/drawing/2014/main" xmlns="" id="{17B8ADC2-9BDE-418C-81E3-FB12000E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9C8077D-4425-42D0-AAC6-7D86E43D7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6"/>
    </mc:Choice>
    <mc:Fallback xmlns="">
      <p:transition spd="slow" advTm="3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716"/>
            <a:ext cx="10515600" cy="657726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...اسپیرومتری ( دم سنجی 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73" y="930441"/>
            <a:ext cx="11085094" cy="5246521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افرادی که مورد تست قرار می گیرند باید هوشیار بوده و قادر به همکاری باشند.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فرد باید لباس راحت به تن داشته باشد ، چنانچه لباس چسبان باشد منجر به محدودیت در حرکت قفسه سینه می گردد و لازم است لباس چسبان در آورده شود.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چند ساعت قبل از انجام تست از دارو هاي استنشاقي استفاده نشود.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بزرگسالان در وضعیت نشسته یا ایستاده و در عین حال راحت قرار گیرند.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معقول است که اسپیرومتری هر یک یا دو سال یک بار برای پیگیری </a:t>
            </a:r>
          </a:p>
          <a:p>
            <a:pPr marL="0" indent="0" algn="r" rtl="1">
              <a:lnSpc>
                <a:spcPct val="150000"/>
              </a:lnSpc>
              <a:buClr>
                <a:srgbClr val="C00000"/>
              </a:buClr>
              <a:buNone/>
            </a:pPr>
            <a:r>
              <a:rPr lang="fa-IR" sz="2400" dirty="0">
                <a:cs typeface="B Yagut" panose="00000400000000000000" pitchFamily="2" charset="-78"/>
              </a:rPr>
              <a:t>   نحوه کنترل آسم شخص انجام شود.</a:t>
            </a:r>
          </a:p>
          <a:p>
            <a:pPr marL="0" indent="0" algn="r" rtl="1">
              <a:lnSpc>
                <a:spcPct val="150000"/>
              </a:lnSpc>
              <a:buClr>
                <a:srgbClr val="C00000"/>
              </a:buClr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آموزش تست تنفس (اسپیرومتری) - مرکز تخصصی طب کار ایمن طب اروند ...">
            <a:extLst>
              <a:ext uri="{FF2B5EF4-FFF2-40B4-BE49-F238E27FC236}">
                <a16:creationId xmlns:a16="http://schemas.microsoft.com/office/drawing/2014/main" xmlns="" id="{441545E1-536C-4F74-B38E-BFC1C0F5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248151"/>
            <a:ext cx="327324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AC114A9-2B0E-4690-9BAA-99ECC82B2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1"/>
    </mc:Choice>
    <mc:Fallback xmlns="">
      <p:transition spd="slow" advTm="2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982580"/>
            <a:ext cx="10915650" cy="5338762"/>
          </a:xfrm>
        </p:spPr>
        <p:txBody>
          <a:bodyPr>
            <a:normAutofit lnSpcReduction="10000"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آسم علاج قطعي ندارد اما قابل كنترل است . به طوري كه مي توان از بروز حمله هاي آسمي پيشگيري كرد. 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باید برنامه‌ای اختصاصی و مشخص برای نظارت و مدیریت فعالانه علائم ایجاد شود. ( کاهش قرار گرفتن در معرض آلرژی‌زاها ، تست ارزیابی شدت نشانه‌ها  و استفاده از داروها )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مؤثرترین درمان برای آسم شناسایی محرک‌ها ، مانند دود سیگار ، حیوانات خانگی ، یا آسپرین و جلوگیری از قرار گرفتن در معرض آن‌ها است. در صورتی که اجتناب از محرک‌ها کافی نباشد ، استفاده از دارو توصیه می‌شود.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8200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درمان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3E69146-D320-49E7-B841-998B268FE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3"/>
    </mc:Choice>
    <mc:Fallback xmlns="">
      <p:transition spd="slow" advTm="3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8200"/>
          </a:xfrm>
        </p:spPr>
        <p:txBody>
          <a:bodyPr/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درمان دارویی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E37FCA4F-8161-41C5-A2DA-616B7A2B22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996667"/>
              </p:ext>
            </p:extLst>
          </p:nvPr>
        </p:nvGraphicFramePr>
        <p:xfrm>
          <a:off x="552450" y="1196854"/>
          <a:ext cx="10801350" cy="53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8CC5109-05F2-4125-84AF-4C045B767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9"/>
    </mc:Choice>
    <mc:Fallback xmlns="">
      <p:transition spd="slow" advTm="1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3321"/>
            <a:ext cx="10515600" cy="83820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آگونیست های بتا آدرنرژیک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E8EEDDD-AB55-4BCD-8DDC-1D3C125E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45796"/>
            <a:ext cx="10896600" cy="4489783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اين داروها موجب شل شدن عضلات صاف برونش و مهار آزاد سازی واسطه های شیمیایی از ماست سل ها می شوند.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فرم استنشاقی این دارو را نباید بیش از 3 تا 4 بار در روز استفاده کرد و اگر کودکی به مصرف اضافی روزانه و یا بیش از یک عدد افشانه در یک ماه نیاز دارد باید داروهای ضد التهاب هم برای او شروع شود یا میزان آن بیشتر شود.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رایج ترین داروهای مورد استفاده در این دسته سالبوتامول و تربوتالین هستند.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FD7B9FF-6D1B-4A39-8473-D6C99552E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5"/>
    </mc:Choice>
    <mc:Fallback xmlns="">
      <p:transition spd="slow" advTm="5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501"/>
            <a:ext cx="10515600" cy="83820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متیل گزانتین ها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E8EEDDD-AB55-4BCD-8DDC-1D3C125E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28701"/>
            <a:ext cx="10896600" cy="5338762"/>
          </a:xfrm>
        </p:spPr>
        <p:txBody>
          <a:bodyPr>
            <a:normAutofit lnSpcReduction="10000"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متیل گزانتین ها ، به خصوص تئوفیلین یکی از قدیمی ترین داروهایی است که تا کنون در درمان آسم به کار رفته است</a:t>
            </a:r>
            <a:r>
              <a:rPr lang="en-US" dirty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تئوفیلین عضلات صاف برونش و عضلات قفسه سینه را برای تسهیل امر تنفس شل می کند و باعث کاهش حساسیت برونش ها نسبت به آلرژن ها و سایر عوامل ایجاد کننده اسپاسم می شود.</a:t>
            </a:r>
            <a:r>
              <a:rPr lang="en-US" dirty="0">
                <a:cs typeface="B Yagut" panose="00000400000000000000" pitchFamily="2" charset="-78"/>
              </a:rPr>
              <a:t>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تئوفیلین نسبت به بتا آگونیست ها ، اثر خود را زمان بیشتری حفظ می کند ؛ بنابراین ، برای درمان علائم شبانه آسم مورد استفاده قرار می گیرد.</a:t>
            </a:r>
            <a:endParaRPr lang="en-US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تئوفیلین به شکل وریدی یا خوراکی مورد مصرف قرار می گیرد.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B14C904-DB54-4E6B-81C1-C8BEBACAF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1"/>
    </mc:Choice>
    <mc:Fallback xmlns="">
      <p:transition spd="slow" advTm="3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343"/>
            <a:ext cx="10515600" cy="83820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داروهای ضد التهاب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E8EEDDD-AB55-4BCD-8DDC-1D3C125E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713498"/>
            <a:ext cx="10896600" cy="3045994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 خاصيت مشترك اين دسته از داروها ، آثار ضد التهابي آنهاست و آنها به این ترتیب می توانند علائم آسم را كاهش دهند.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اين دسته دارويي باید هر روز به طور منظم و برای مدتی طولاني استفاده شوند.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r>
              <a:rPr lang="fa-IR" dirty="0">
                <a:cs typeface="B Yagut" panose="00000400000000000000" pitchFamily="2" charset="-78"/>
              </a:rPr>
              <a:t>سردسته این گروه از داروها استروئیدها هستند.</a:t>
            </a:r>
            <a:endParaRPr lang="en-US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0A76F57-3AC5-44CC-A97F-AD6B3DFAC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3"/>
    </mc:Choice>
    <mc:Fallback xmlns="">
      <p:transition spd="slow" advTm="2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9456"/>
            <a:ext cx="8610600" cy="841248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882" y="1060704"/>
            <a:ext cx="11056710" cy="526389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300" dirty="0">
                <a:cs typeface="B Yagut" panose="00000400000000000000" pitchFamily="2" charset="-78"/>
              </a:rPr>
              <a:t>آسم يك بيماري التهابی مزمن و غير واگير ريه است</a:t>
            </a:r>
            <a:r>
              <a:rPr lang="en-US" sz="2300" dirty="0">
                <a:cs typeface="B Yagut" panose="00000400000000000000" pitchFamily="2" charset="-78"/>
              </a:rPr>
              <a:t> </a:t>
            </a:r>
            <a:r>
              <a:rPr lang="fa-IR" sz="2300" dirty="0">
                <a:cs typeface="B Yagut" panose="00000400000000000000" pitchFamily="2" charset="-78"/>
              </a:rPr>
              <a:t>؛ که افزايش تحريك پذيرى و حساسيت مجارى هوايى به محرك هاى داخلى و خارجى سبب ايجاد التهاب در راه هاى هوايى مى شود.</a:t>
            </a:r>
          </a:p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300" dirty="0">
                <a:cs typeface="B Yagut" panose="00000400000000000000" pitchFamily="2" charset="-78"/>
              </a:rPr>
              <a:t>علائم آسم عموما متناوب و متغير می باشد و سرفه خشك یا همراه با خلط اندک و خس خس ( ويزينگ ) ، تنگي نفس متناوب و احساس فشار در قفسه سينه ، مهمترين علائم آسم هستند. </a:t>
            </a:r>
          </a:p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300" dirty="0">
                <a:cs typeface="B Yagut" panose="00000400000000000000" pitchFamily="2" charset="-78"/>
              </a:rPr>
              <a:t>آسم محصولي از تركيب عوامل محيطي، سبك و نحوه زندگي و خصوصيات زيستي و ذاتي فرد ( ژنتيك ) مي باشد. </a:t>
            </a:r>
          </a:p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300" dirty="0">
                <a:cs typeface="B Yagut" panose="00000400000000000000" pitchFamily="2" charset="-78"/>
              </a:rPr>
              <a:t>مهمترین عوامل محيطي كه می توانند سبب بروز يا تشدید آسم شوند، عبارتند از : گرده های گل و گیاه ، عوامل حساسيت زاي حيوانات ، قارچ ها و کپکها ، هيره ، انواع حشرات و...</a:t>
            </a:r>
          </a:p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300" dirty="0">
                <a:cs typeface="B Yagut" panose="00000400000000000000" pitchFamily="2" charset="-78"/>
              </a:rPr>
              <a:t>اين بيماري را مي توان با پرهيز از عوامل محركي كه سبب التهاب مجاري هوايي و تشدید آسم مي شوند و درمان دارویی كنترل كرد كه از بروز علایم و حمله های آن پيشگيري شود.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9ED94C0-7435-4347-8C09-805BD96C4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7"/>
    </mc:Choice>
    <mc:Fallback xmlns="">
      <p:transition spd="slow" advTm="6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2"/>
            <a:ext cx="8610600" cy="795526"/>
          </a:xfrm>
        </p:spPr>
        <p:txBody>
          <a:bodyPr anchor="ctr"/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1312" y="1313148"/>
            <a:ext cx="10933176" cy="507187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1- اعضای اصلی دستگاه تنفس را در یک سطر شرح دهید؟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2- بیماری آسم چیست و تغییرات حاصل از مواجهه با عوامل محرک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3- علائم و علل بروز بیماری آسم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4- عوامل فردی و محیطی موثر در بروز بیماری آسم را نام برده و به اختصار توضیح دهید؟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5- راه های کنترل عوامل حساسیت زای محیط را به صورت ایفای نقش ، به فرد بیمار آموزش دهید؟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6- اقدامات لازم قبل از انجام اسپیرومتری را با روش ایفای نقش به فرد بیمار آموزش دهید؟ 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7- درمان دارویی بیماری آسم را بیان کنید؟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FF75957-D659-4D3A-9924-F7AAD4FAA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"/>
    </mc:Choice>
    <mc:Fallback xmlns="">
      <p:transition spd="slow" advTm="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0312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843" y="1066800"/>
            <a:ext cx="11168341" cy="5257800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دفتر مدیریت بیماری های غیرواگیر، راهنمای ملی آسم ، وزارت بهداشت درمان و آموزش پزشکی ، 1394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دفتر مدیریت بیماری های غیرواگیر، راهنمای آموزش بیمار مبتلا به آسم ، وزارت بهداشت درمان و آموزش پزشکی ، 1393</a:t>
            </a:r>
            <a:endParaRPr lang="en-US" sz="23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عزیزی،ف. حاتمی،ح. اپیدمیولوژی و کنترل بیماری های شایع در ایران ، تهران ، انتشارات خسروی ، 1391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دفتر مدیریت بیماری های غیرواگیر، محتوای آموزشي بهورز/ مراقب سلامت / مربي بهورزی در برنامه پیشگیری و كنترل آسم ، وزارت بهداشت درمان و آموزش پزشکی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مرکز مدیریت بیماری های غیرواگیر، راهنمای آلرژی ها ، وزارت بهداشت درمان و آموزش پزشکی ، 1380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300" dirty="0">
                <a:cs typeface="B Yagut" panose="00000400000000000000" pitchFamily="2" charset="-78"/>
              </a:rPr>
              <a:t>ویکی‌پدیا، دانشنامه آزاد</a:t>
            </a:r>
          </a:p>
        </p:txBody>
      </p:sp>
    </p:spTree>
    <p:extLst>
      <p:ext uri="{BB962C8B-B14F-4D97-AF65-F5344CB8AC3E}">
        <p14:creationId xmlns:p14="http://schemas.microsoft.com/office/powerpoint/2010/main" val="1374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152400"/>
            <a:ext cx="8610600" cy="566928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2492" y="630936"/>
            <a:ext cx="5134708" cy="6074664"/>
          </a:xfrm>
        </p:spPr>
        <p:txBody>
          <a:bodyPr anchor="t"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مقدمه .................................................................................. 5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اپیدمیولوژی ....................................................................... 6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دستگاه تنفس ..................................................................... 7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تعريف بيماري آسم .......................................................... 8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تغییرات در صورت مواجهه با عوامل محرک ................. 9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علائم آسم .......................................................................... 10 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حمله آسم ........................................................................... 11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علل آسم ............................................................................. 12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ژنتیک و جنسیت ................................................................ 13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آتوپی .................................................................................. 14</a:t>
            </a:r>
            <a:endParaRPr lang="en-US" sz="1800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عوامل محیطی و سبک زندگی .......................................... 15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مایت .................................................................................... 17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چاقي و کم تحرکی ............................................................. 18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كنترل عوامل حساسيت زاي محیط .................................. 19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کنترل گرده گیاهان ............................................................ 20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417F8818-BC73-4C50-8B9A-E0F96FB52B84}"/>
              </a:ext>
            </a:extLst>
          </p:cNvPr>
          <p:cNvSpPr txBox="1">
            <a:spLocks/>
          </p:cNvSpPr>
          <p:nvPr/>
        </p:nvSpPr>
        <p:spPr>
          <a:xfrm>
            <a:off x="304801" y="729996"/>
            <a:ext cx="5134708" cy="607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كنترل عوامل حساسيت زاي حيوانات .............................. 21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کنترل گرد خاک خانه ........................................................ 22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کاهش مایت های موجود در گرد</a:t>
            </a:r>
            <a:r>
              <a:rPr lang="en-US" sz="1800" dirty="0">
                <a:cs typeface="B Yagut" panose="00000400000000000000" pitchFamily="2" charset="-78"/>
              </a:rPr>
              <a:t> </a:t>
            </a:r>
            <a:r>
              <a:rPr lang="fa-IR" sz="1800" dirty="0">
                <a:cs typeface="B Yagut" panose="00000400000000000000" pitchFamily="2" charset="-78"/>
              </a:rPr>
              <a:t>و</a:t>
            </a:r>
            <a:r>
              <a:rPr lang="en-US" sz="1800" dirty="0">
                <a:cs typeface="B Yagut" panose="00000400000000000000" pitchFamily="2" charset="-78"/>
              </a:rPr>
              <a:t> </a:t>
            </a:r>
            <a:r>
              <a:rPr lang="fa-IR" sz="1800" dirty="0">
                <a:cs typeface="B Yagut" panose="00000400000000000000" pitchFamily="2" charset="-78"/>
              </a:rPr>
              <a:t>خاک خانه ............... 23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كنترل آلودگي هواي داخل و خارج منزل ......................... 24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جلوگیری از حملات آسم حین ورزش ............................. 25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مصرف مواد غذایی سودمند ............................................ 26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جلوگیری از چاقی .............................................................. 27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ساير اقدامات کنترل کننده آسم ........................................ 28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تشخیص ............................................................................. 29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اسپیرومتری ( دم سنجی ) ................................................ 30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درمان .................................................................................. 32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درمان دارویی .................................................................... 33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آگونیست های بتا آدرنرژیک ............................................ 34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متیل گزانتین ها .................................................................. 35</a:t>
            </a:r>
          </a:p>
          <a:p>
            <a:pPr algn="r" rtl="1">
              <a:lnSpc>
                <a:spcPct val="100000"/>
              </a:lnSpc>
            </a:pPr>
            <a:r>
              <a:rPr lang="fa-IR" sz="1800" dirty="0">
                <a:cs typeface="B Yagut" panose="00000400000000000000" pitchFamily="2" charset="-78"/>
              </a:rPr>
              <a:t>داروهای ضد التهاب .......................................................... 36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A5F3BF8-79BD-4994-AC17-85952214B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"/>
    </mc:Choice>
    <mc:Fallback xmlns="">
      <p:transition spd="slow" advTm="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35106" y="1447801"/>
            <a:ext cx="10165976" cy="1470025"/>
          </a:xfrm>
        </p:spPr>
        <p:txBody>
          <a:bodyPr>
            <a:noAutofit/>
          </a:bodyPr>
          <a:lstStyle/>
          <a:p>
            <a:pPr rtl="1"/>
            <a:r>
              <a:rPr lang="fa-IR" sz="4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48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3429000"/>
            <a:ext cx="7772400" cy="1295400"/>
          </a:xfrm>
        </p:spPr>
        <p:txBody>
          <a:bodyPr>
            <a:normAutofit lnSpcReduction="10000"/>
          </a:bodyPr>
          <a:lstStyle/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Beh1.Isfahan@phc.mui.ac.ir</a:t>
            </a:r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586A04-9E7C-4D7A-B82E-C2E9064CA9B7}"/>
              </a:ext>
            </a:extLst>
          </p:cNvPr>
          <p:cNvSpPr/>
          <p:nvPr/>
        </p:nvSpPr>
        <p:spPr>
          <a:xfrm>
            <a:off x="4572000" y="5410201"/>
            <a:ext cx="35052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sz="2400" b="1" dirty="0">
                <a:ln/>
                <a:solidFill>
                  <a:schemeClr val="accent6">
                    <a:lumMod val="75000"/>
                  </a:schemeClr>
                </a:solidFill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8CCCB46-D822-474C-A321-BA909D0E3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7"/>
    </mc:Choice>
    <mc:Fallback xmlns="">
      <p:transition spd="slow" advTm="2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838200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1" y="1098804"/>
            <a:ext cx="10826495" cy="5410199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بيش از 1.5 ميليارد نفر در سراسر دنيا به بيماري هاي مزمن تنفسي مبتلا هستند و سالانه بيش از 4 ميليون مورد مرگ در دنيا در اثر اين گروه از بيماري ها رخ مي دهد. بیماری های مزمن تنفسی چهارمین علت مرگ ناشی از بیماری در دنیا محسوب می شوند.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آسم يكي از شايعترين بيماري هاي مزمن تنفسي و يكي از معضلات اصلي سيستم هاي بهداشتي درماني در بسياري از جوامع دنيا و از جمله كشور ما محسوب مي شود. 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این بیماری از طریق آموزش های ساده قابل کنترل است و با بکار بستن راهکارهای ساده می توان از رنج این بیماران کاست و کشور را از صرف هزینه های هنگفت در زمینه بروز حملات حاد آسم و غیبت مبتلایان در کار و فعالیت های اجتماعی رهایی داد.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205418F-672C-45EF-B1B2-A30A9A49C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7"/>
    </mc:Choice>
    <mc:Fallback xmlns="">
      <p:transition spd="slow" advTm="4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19B68-56FF-4EC5-93A5-E667AF9AE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86" y="236098"/>
            <a:ext cx="11704320" cy="706437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اپیدمیولوژی...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47AF26-BB35-4AE0-A688-B6F270DD1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286" y="942535"/>
            <a:ext cx="11507372" cy="5679367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+mj-cs"/>
              </a:rPr>
              <a:t>Asthma</a:t>
            </a:r>
            <a:r>
              <a:rPr lang="fa-IR" dirty="0">
                <a:cs typeface="+mj-cs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واژه ای است یونانی به معنی «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آسما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» یا «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نفس نفس </a:t>
            </a:r>
            <a:r>
              <a:rPr lang="fa-IR" dirty="0">
                <a:cs typeface="+mj-cs"/>
              </a:rPr>
              <a:t>زدن</a:t>
            </a:r>
            <a:r>
              <a:rPr lang="en-US" dirty="0">
                <a:cs typeface="+mj-cs"/>
              </a:rPr>
              <a:t> </a:t>
            </a:r>
            <a:r>
              <a:rPr lang="fa-IR" dirty="0">
                <a:cs typeface="+mj-cs"/>
              </a:rPr>
              <a:t>»</a:t>
            </a:r>
            <a:endParaRPr lang="en-US" dirty="0">
              <a:cs typeface="+mj-cs"/>
            </a:endParaRPr>
          </a:p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این بیماری در حدود ۴۵۰ سال قبل از میلاد رسماً توسط بقراط به عنوان یک مشکل تنفسی خاص و با کلمه یونانی « نفس نفس زدن » نامگذاری شد که </a:t>
            </a:r>
            <a:r>
              <a:rPr lang="fa-IR" u="sng" dirty="0">
                <a:cs typeface="B Yagut" panose="00000400000000000000" pitchFamily="2" charset="-78"/>
              </a:rPr>
              <a:t>اساس نام امروزی </a:t>
            </a:r>
            <a:r>
              <a:rPr lang="fa-IR" dirty="0">
                <a:cs typeface="B Yagut" panose="00000400000000000000" pitchFamily="2" charset="-78"/>
              </a:rPr>
              <a:t>آن را تشکیل می‌دهد.</a:t>
            </a:r>
            <a:endParaRPr lang="en-US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آسم یکی از شايع ترین بیماری های مزمن است كه از هر 10  كودك يك نفر و از هر 20  بزرگسال يك نفر را مبتلا مي كند.</a:t>
            </a:r>
            <a:endParaRPr lang="en-US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شیوع آسم از دهه ۱۹۷۰ به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‌طور قابل توجهی افزایش یافته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‌است.</a:t>
            </a:r>
            <a:endParaRPr lang="en-US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 در سال ۲۰۱۱ ، تعداد ۲۳۵  -۳۰۰ میلیون نفر در سطح جهان به این بیماری مبتلا بودند و این بیماری حدود ۲۵۰،۰۰۰ مورد مرگ و میر را سبب شد</a:t>
            </a:r>
            <a:r>
              <a:rPr lang="en-US" dirty="0">
                <a:cs typeface="B Yagut" panose="00000400000000000000" pitchFamily="2" charset="-78"/>
              </a:rPr>
              <a:t>.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D63480AB-86EA-4CC8-8F95-CEAFE5FC2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4"/>
    </mc:Choice>
    <mc:Fallback xmlns="">
      <p:transition spd="slow" advTm="4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429" y="388571"/>
            <a:ext cx="8180366" cy="643060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دستگاه تنفس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1850" y="1008186"/>
            <a:ext cx="8430944" cy="516877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اعضای این دستگاه عبارتند از : بینی ، حنجره ، نای (تراشه) ، ریه‌ها ( شش ها ).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solidFill>
                  <a:srgbClr val="C00000"/>
                </a:solidFill>
                <a:cs typeface="B Yagut" panose="00000400000000000000" pitchFamily="2" charset="-78"/>
              </a:rPr>
              <a:t>نای</a:t>
            </a:r>
            <a:r>
              <a:rPr lang="fa-IR" sz="2400" dirty="0">
                <a:cs typeface="B Yagut" panose="00000400000000000000" pitchFamily="2" charset="-78"/>
              </a:rPr>
              <a:t> ۱۲–۱۰ سانتی‌متر طول دارد و قطر داخلی آن ۲–۱/۵ سانتی‌متر است. این لوله از محاذات ( مقابل و روبرو ) ششمین مهره گردن به سمت پایین می‌آید و بعد به دو شاخه راست و چپ تقسیم می‌شود.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 که این شاخه‌ها ، </a:t>
            </a:r>
            <a:r>
              <a:rPr lang="fa-IR" sz="2400" dirty="0">
                <a:solidFill>
                  <a:srgbClr val="C00000"/>
                </a:solidFill>
                <a:cs typeface="B Yagut" panose="00000400000000000000" pitchFamily="2" charset="-78"/>
              </a:rPr>
              <a:t>نایژه</a:t>
            </a:r>
            <a:r>
              <a:rPr lang="fa-IR" sz="2400" dirty="0">
                <a:cs typeface="B Yagut" panose="00000400000000000000" pitchFamily="2" charset="-78"/>
              </a:rPr>
              <a:t> ( برونش ) نامیده می‌شوند.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نایژه‌ها در داخل ریه‌ها به شاخه‌های کوچکتری به نام </a:t>
            </a:r>
            <a:r>
              <a:rPr lang="fa-IR" sz="2400" dirty="0">
                <a:solidFill>
                  <a:srgbClr val="C00000"/>
                </a:solidFill>
                <a:cs typeface="B Yagut" panose="00000400000000000000" pitchFamily="2" charset="-78"/>
              </a:rPr>
              <a:t>نایژک</a:t>
            </a:r>
            <a:r>
              <a:rPr lang="fa-IR" sz="2400" dirty="0">
                <a:cs typeface="B Yagut" panose="00000400000000000000" pitchFamily="2" charset="-78"/>
              </a:rPr>
              <a:t> ( برونشیول ) تقسیم می‌شوند.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نایژک‌ها در ریه‌ها به حفره‌های هوایی کوچکی به نام </a:t>
            </a:r>
            <a:r>
              <a:rPr lang="fa-IR" sz="2400" dirty="0">
                <a:solidFill>
                  <a:srgbClr val="C00000"/>
                </a:solidFill>
                <a:cs typeface="B Yagut" panose="00000400000000000000" pitchFamily="2" charset="-78"/>
              </a:rPr>
              <a:t>آلوئول</a:t>
            </a:r>
            <a:r>
              <a:rPr lang="fa-IR" sz="2400" dirty="0">
                <a:cs typeface="B Yagut" panose="00000400000000000000" pitchFamily="2" charset="-78"/>
              </a:rPr>
              <a:t> ختم می‌شوند.</a:t>
            </a:r>
          </a:p>
        </p:txBody>
      </p:sp>
      <p:pic>
        <p:nvPicPr>
          <p:cNvPr id="5" name="Picture 2" descr="C:\Users\pc\Desktop\respirationsystem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9" y="494935"/>
            <a:ext cx="25336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download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20" y="3223846"/>
            <a:ext cx="3341809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88E7C6C-C756-473A-A8DA-D6B6084F1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45"/>
    </mc:Choice>
    <mc:Fallback xmlns="">
      <p:transition spd="slow" advTm="5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711" y="329209"/>
            <a:ext cx="8229600" cy="720080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تعريف بيماري آسم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744"/>
            <a:ext cx="4317291" cy="43823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9755" y="1074253"/>
            <a:ext cx="7712245" cy="5454538"/>
          </a:xfrm>
        </p:spPr>
        <p:txBody>
          <a:bodyPr>
            <a:normAutofit fontScale="92500" lnSpcReduction="20000"/>
          </a:bodyPr>
          <a:lstStyle/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آسم يك </a:t>
            </a:r>
            <a:r>
              <a:rPr lang="fa-IR" sz="2400" dirty="0">
                <a:solidFill>
                  <a:srgbClr val="00B050"/>
                </a:solidFill>
                <a:cs typeface="B Yagut" panose="00000400000000000000" pitchFamily="2" charset="-78"/>
              </a:rPr>
              <a:t>بيماري التهابی مزمن </a:t>
            </a:r>
            <a:r>
              <a:rPr lang="fa-IR" sz="2400" dirty="0">
                <a:cs typeface="B Yagut" panose="00000400000000000000" pitchFamily="2" charset="-78"/>
              </a:rPr>
              <a:t>و غير واگير ريه است.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التهاب موجب انسداد گسترده اما متغیر در راه هاي هوايي مي شود. که اغلب به صورت خود به خودی یا با درمان قابل برگشت است.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مزمن به اين معناست كه بيماري هميشه وجود دارد حتي زماني كه بيمار احساس ناخوشي ندارد.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ماست سل ها ، ائوزینوفیل ها ، لنفوسیت های</a:t>
            </a:r>
            <a:r>
              <a:rPr lang="en-US" sz="2400" dirty="0">
                <a:cs typeface="B Yagut" panose="00000400000000000000" pitchFamily="2" charset="-78"/>
              </a:rPr>
              <a:t>T</a:t>
            </a:r>
            <a:r>
              <a:rPr lang="fa-IR" sz="2400" dirty="0">
                <a:cs typeface="B Yagut" panose="00000400000000000000" pitchFamily="2" charset="-78"/>
              </a:rPr>
              <a:t> و نوتروفیل ها نقش عمده ای در بروز التهاب در بیماری آسم دارند.</a:t>
            </a:r>
          </a:p>
          <a:p>
            <a:pPr algn="just" rtl="1">
              <a:lnSpc>
                <a:spcPct val="160000"/>
              </a:lnSpc>
              <a:buClr>
                <a:srgbClr val="C00000"/>
              </a:buClr>
            </a:pPr>
            <a:r>
              <a:rPr lang="fa-IR" sz="2400" dirty="0">
                <a:cs typeface="B Yagut" panose="00000400000000000000" pitchFamily="2" charset="-78"/>
              </a:rPr>
              <a:t>بيمارى آسم در واقع نوعى افزايش پاسخ راه هاى هوايى به محرك هاى مختلف است. در واقع افزايش تحريك پذيرى و حساسيت مجارى هوايى به محرك هاى داخلى و خارجى سبب ايجاد التهاب در راه هاى هوايى مى شود.</a:t>
            </a:r>
          </a:p>
          <a:p>
            <a:pPr algn="just" rtl="1">
              <a:lnSpc>
                <a:spcPct val="160000"/>
              </a:lnSpc>
            </a:pP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46256F3-E208-4E7D-80A6-667C13CCD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7"/>
    </mc:Choice>
    <mc:Fallback xmlns="">
      <p:transition spd="slow" advTm="5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5082" y="1487127"/>
            <a:ext cx="6597118" cy="4680213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1- پوشش داخلي راه هاي هوايي، متورم و ملتهب مي شود.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2- ترشحات راه هاي هوايي ( موكوس ) زياد مي شود.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3- عضلات اطراف راههاي هوايي منقبض مي شوند.</a:t>
            </a:r>
          </a:p>
          <a:p>
            <a:pPr algn="just" rtl="1">
              <a:lnSpc>
                <a:spcPct val="15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مجموع وقايع فوق ، موجب انسداد راه هاي هوايي و كاهش عبور جريان هوا از آنها و در نتيجه سخت تر شدن عمل تنفس و بروز علائم آسم مي شود.</a:t>
            </a:r>
            <a:endParaRPr lang="en-US" sz="2600" dirty="0">
              <a:cs typeface="B Yagut" panose="00000400000000000000" pitchFamily="2" charset="-78"/>
            </a:endParaRPr>
          </a:p>
        </p:txBody>
      </p:sp>
      <p:pic>
        <p:nvPicPr>
          <p:cNvPr id="5" name="Content Placeholder 3" descr="th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30752" y="1926401"/>
            <a:ext cx="4369871" cy="44494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456" y="482113"/>
            <a:ext cx="11013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None/>
            </a:pPr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تغییرات در صورت مواجهه با عوامل محرک</a:t>
            </a:r>
            <a:endParaRPr lang="en-US" sz="3600" b="1" dirty="0">
              <a:cs typeface="B Homa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E773EA9-06E6-4157-BF92-9282BA761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6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0"/>
    </mc:Choice>
    <mc:Fallback xmlns="">
      <p:transition spd="slow" advTm="6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5NN7CDR5NKU2-831-406</_dlc_DocId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اصفهان</_x062f__x0627__x0646__x0634__x06af__x0627__x0647_>
    <_dlc_DocIdUrl xmlns="1047730d-92e1-4018-9084-d932fd3a7f58">
      <Url>http://www.health.gov.ir/hnd/_layouts/DocIdRedir.aspx?ID=5NN7CDR5NKU2-831-406</Url>
      <Description>5NN7CDR5NKU2-831-406</Description>
    </_dlc_DocIdUrl>
  </documentManagement>
</p:properties>
</file>

<file path=customXml/itemProps1.xml><?xml version="1.0" encoding="utf-8"?>
<ds:datastoreItem xmlns:ds="http://schemas.openxmlformats.org/officeDocument/2006/customXml" ds:itemID="{4E7DBCFC-92DF-4FEC-BE21-EF5ACA242E1C}"/>
</file>

<file path=customXml/itemProps2.xml><?xml version="1.0" encoding="utf-8"?>
<ds:datastoreItem xmlns:ds="http://schemas.openxmlformats.org/officeDocument/2006/customXml" ds:itemID="{925518F0-24FA-487C-B743-6822E7E69A6A}"/>
</file>

<file path=customXml/itemProps3.xml><?xml version="1.0" encoding="utf-8"?>
<ds:datastoreItem xmlns:ds="http://schemas.openxmlformats.org/officeDocument/2006/customXml" ds:itemID="{D43E1A19-08DC-4DA0-9F1F-3F080252B588}"/>
</file>

<file path=customXml/itemProps4.xml><?xml version="1.0" encoding="utf-8"?>
<ds:datastoreItem xmlns:ds="http://schemas.openxmlformats.org/officeDocument/2006/customXml" ds:itemID="{20F6F3CB-BD17-48C2-8410-C7D8AF42FD88}"/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2958</Words>
  <Application>Microsoft Office PowerPoint</Application>
  <PresentationFormat>Widescreen</PresentationFormat>
  <Paragraphs>323</Paragraphs>
  <Slides>40</Slides>
  <Notes>40</Notes>
  <HiddenSlides>0</HiddenSlides>
  <MMClips>39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B Homa</vt:lpstr>
      <vt:lpstr>B Yagut</vt:lpstr>
      <vt:lpstr>Calibri</vt:lpstr>
      <vt:lpstr>Calibri Light</vt:lpstr>
      <vt:lpstr>tahoma</vt:lpstr>
      <vt:lpstr>Times New Roman</vt:lpstr>
      <vt:lpstr>Office Theme</vt:lpstr>
      <vt:lpstr>آسم</vt:lpstr>
      <vt:lpstr>مشخصات سند</vt:lpstr>
      <vt:lpstr>اهداف آموزشی</vt:lpstr>
      <vt:lpstr>فهرست عناوین</vt:lpstr>
      <vt:lpstr>مقدمه</vt:lpstr>
      <vt:lpstr>اپیدمیولوژی...</vt:lpstr>
      <vt:lpstr>دستگاه تنفس</vt:lpstr>
      <vt:lpstr>تعريف بيماري آسم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عوامل محیطی و سبک زندگی...</vt:lpstr>
      <vt:lpstr>...عوامل محیطی و سبک زندگی</vt:lpstr>
      <vt:lpstr>مایت</vt:lpstr>
      <vt:lpstr>PowerPoint Presentation</vt:lpstr>
      <vt:lpstr>كنترل عوامل حساسيت زاي محیط </vt:lpstr>
      <vt:lpstr>کنترل گرده گیاهان</vt:lpstr>
      <vt:lpstr>كنترل عوامل حساسيت زاي حيوانات </vt:lpstr>
      <vt:lpstr>کنترل گرد خاک خانه</vt:lpstr>
      <vt:lpstr>PowerPoint Presentation</vt:lpstr>
      <vt:lpstr>كنترل آلودگي هواي داخل و خارج منزل</vt:lpstr>
      <vt:lpstr>جلوگیری از حملات آسم حین ورزش</vt:lpstr>
      <vt:lpstr>مصرف مواد غذایی سودمند</vt:lpstr>
      <vt:lpstr>جلوگیری از چاقی</vt:lpstr>
      <vt:lpstr>ساير اقدامات کنترل کننده آسم ...</vt:lpstr>
      <vt:lpstr>تشخیص</vt:lpstr>
      <vt:lpstr>اسپیرومتری ( دم سنجی ) ...</vt:lpstr>
      <vt:lpstr>...اسپیرومتری ( دم سنجی )</vt:lpstr>
      <vt:lpstr>درمان</vt:lpstr>
      <vt:lpstr>درمان دارویی</vt:lpstr>
      <vt:lpstr>آگونیست های بتا آدرنرژیک</vt:lpstr>
      <vt:lpstr>متیل گزانتین ها</vt:lpstr>
      <vt:lpstr>داروهای ضد التهاب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آسم</dc:title>
  <dc:creator>user</dc:creator>
  <cp:lastModifiedBy>S.Ansaripour</cp:lastModifiedBy>
  <cp:revision>345</cp:revision>
  <dcterms:created xsi:type="dcterms:W3CDTF">2020-05-09T04:25:18Z</dcterms:created>
  <dcterms:modified xsi:type="dcterms:W3CDTF">2020-05-17T04:47:15Z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86f164e7-7b56-46b7-a5f9-9ba26c6b75dc</vt:lpwstr>
  </property>
  <property fmtid="{D5CDD505-2E9C-101B-9397-08002B2CF9AE}" pid="3" name="ContentTypeId">
    <vt:lpwstr>0x01010038EE485FB9274448B5E5B0FF0ECB3346</vt:lpwstr>
  </property>
</Properties>
</file>